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81"/>
  </p:notesMasterIdLst>
  <p:handoutMasterIdLst>
    <p:handoutMasterId r:id="rId182"/>
  </p:handoutMasterIdLst>
  <p:sldIdLst>
    <p:sldId id="349" r:id="rId2"/>
    <p:sldId id="338" r:id="rId3"/>
    <p:sldId id="257" r:id="rId4"/>
    <p:sldId id="258" r:id="rId5"/>
    <p:sldId id="259" r:id="rId6"/>
    <p:sldId id="260" r:id="rId7"/>
    <p:sldId id="352" r:id="rId8"/>
    <p:sldId id="385" r:id="rId9"/>
    <p:sldId id="413" r:id="rId10"/>
    <p:sldId id="838" r:id="rId11"/>
    <p:sldId id="834" r:id="rId12"/>
    <p:sldId id="835" r:id="rId13"/>
    <p:sldId id="836" r:id="rId14"/>
    <p:sldId id="837" r:id="rId15"/>
    <p:sldId id="844" r:id="rId16"/>
    <p:sldId id="845" r:id="rId17"/>
    <p:sldId id="846" r:id="rId18"/>
    <p:sldId id="847" r:id="rId19"/>
    <p:sldId id="857" r:id="rId20"/>
    <p:sldId id="839" r:id="rId21"/>
    <p:sldId id="840" r:id="rId22"/>
    <p:sldId id="841" r:id="rId23"/>
    <p:sldId id="256" r:id="rId24"/>
    <p:sldId id="850" r:id="rId25"/>
    <p:sldId id="851" r:id="rId26"/>
    <p:sldId id="852" r:id="rId27"/>
    <p:sldId id="842" r:id="rId28"/>
    <p:sldId id="843" r:id="rId29"/>
    <p:sldId id="853" r:id="rId30"/>
    <p:sldId id="854" r:id="rId31"/>
    <p:sldId id="855" r:id="rId32"/>
    <p:sldId id="856" r:id="rId33"/>
    <p:sldId id="848" r:id="rId34"/>
    <p:sldId id="849" r:id="rId35"/>
    <p:sldId id="345" r:id="rId36"/>
    <p:sldId id="346" r:id="rId37"/>
    <p:sldId id="369" r:id="rId38"/>
    <p:sldId id="370" r:id="rId39"/>
    <p:sldId id="371" r:id="rId40"/>
    <p:sldId id="372" r:id="rId41"/>
    <p:sldId id="373" r:id="rId42"/>
    <p:sldId id="374" r:id="rId43"/>
    <p:sldId id="383" r:id="rId44"/>
    <p:sldId id="510" r:id="rId45"/>
    <p:sldId id="509" r:id="rId46"/>
    <p:sldId id="511" r:id="rId47"/>
    <p:sldId id="512" r:id="rId48"/>
    <p:sldId id="514" r:id="rId49"/>
    <p:sldId id="513" r:id="rId50"/>
    <p:sldId id="503" r:id="rId51"/>
    <p:sldId id="508" r:id="rId52"/>
    <p:sldId id="398" r:id="rId53"/>
    <p:sldId id="348" r:id="rId54"/>
    <p:sldId id="506" r:id="rId55"/>
    <p:sldId id="507" r:id="rId56"/>
    <p:sldId id="399" r:id="rId57"/>
    <p:sldId id="412" r:id="rId58"/>
    <p:sldId id="407" r:id="rId59"/>
    <p:sldId id="411" r:id="rId60"/>
    <p:sldId id="410" r:id="rId61"/>
    <p:sldId id="504" r:id="rId62"/>
    <p:sldId id="505" r:id="rId63"/>
    <p:sldId id="384" r:id="rId64"/>
    <p:sldId id="454" r:id="rId65"/>
    <p:sldId id="455" r:id="rId66"/>
    <p:sldId id="456" r:id="rId67"/>
    <p:sldId id="457" r:id="rId68"/>
    <p:sldId id="458" r:id="rId69"/>
    <p:sldId id="459" r:id="rId70"/>
    <p:sldId id="453" r:id="rId71"/>
    <p:sldId id="386" r:id="rId72"/>
    <p:sldId id="387" r:id="rId73"/>
    <p:sldId id="460" r:id="rId74"/>
    <p:sldId id="461" r:id="rId75"/>
    <p:sldId id="462" r:id="rId76"/>
    <p:sldId id="463" r:id="rId77"/>
    <p:sldId id="464" r:id="rId78"/>
    <p:sldId id="465" r:id="rId79"/>
    <p:sldId id="466" r:id="rId80"/>
    <p:sldId id="467" r:id="rId81"/>
    <p:sldId id="468" r:id="rId82"/>
    <p:sldId id="469" r:id="rId83"/>
    <p:sldId id="470" r:id="rId84"/>
    <p:sldId id="471" r:id="rId85"/>
    <p:sldId id="472" r:id="rId86"/>
    <p:sldId id="473" r:id="rId87"/>
    <p:sldId id="474" r:id="rId88"/>
    <p:sldId id="475" r:id="rId89"/>
    <p:sldId id="522" r:id="rId90"/>
    <p:sldId id="523" r:id="rId91"/>
    <p:sldId id="524" r:id="rId92"/>
    <p:sldId id="525" r:id="rId93"/>
    <p:sldId id="526" r:id="rId94"/>
    <p:sldId id="521" r:id="rId95"/>
    <p:sldId id="516" r:id="rId96"/>
    <p:sldId id="515" r:id="rId97"/>
    <p:sldId id="517" r:id="rId98"/>
    <p:sldId id="518" r:id="rId99"/>
    <p:sldId id="520" r:id="rId100"/>
    <p:sldId id="519" r:id="rId101"/>
    <p:sldId id="476" r:id="rId102"/>
    <p:sldId id="480" r:id="rId103"/>
    <p:sldId id="481" r:id="rId104"/>
    <p:sldId id="483" r:id="rId105"/>
    <p:sldId id="484" r:id="rId106"/>
    <p:sldId id="485" r:id="rId107"/>
    <p:sldId id="486" r:id="rId108"/>
    <p:sldId id="482" r:id="rId109"/>
    <p:sldId id="487" r:id="rId110"/>
    <p:sldId id="488" r:id="rId111"/>
    <p:sldId id="489" r:id="rId112"/>
    <p:sldId id="490" r:id="rId113"/>
    <p:sldId id="491" r:id="rId114"/>
    <p:sldId id="492" r:id="rId115"/>
    <p:sldId id="493" r:id="rId116"/>
    <p:sldId id="494" r:id="rId117"/>
    <p:sldId id="496" r:id="rId118"/>
    <p:sldId id="497" r:id="rId119"/>
    <p:sldId id="498" r:id="rId120"/>
    <p:sldId id="495" r:id="rId121"/>
    <p:sldId id="499" r:id="rId122"/>
    <p:sldId id="500" r:id="rId123"/>
    <p:sldId id="501" r:id="rId124"/>
    <p:sldId id="477" r:id="rId125"/>
    <p:sldId id="478" r:id="rId126"/>
    <p:sldId id="375" r:id="rId127"/>
    <p:sldId id="376" r:id="rId128"/>
    <p:sldId id="377" r:id="rId129"/>
    <p:sldId id="378" r:id="rId130"/>
    <p:sldId id="379" r:id="rId131"/>
    <p:sldId id="380" r:id="rId132"/>
    <p:sldId id="381" r:id="rId133"/>
    <p:sldId id="382" r:id="rId134"/>
    <p:sldId id="479" r:id="rId135"/>
    <p:sldId id="388" r:id="rId136"/>
    <p:sldId id="502" r:id="rId137"/>
    <p:sldId id="527" r:id="rId138"/>
    <p:sldId id="528" r:id="rId139"/>
    <p:sldId id="529" r:id="rId140"/>
    <p:sldId id="530" r:id="rId141"/>
    <p:sldId id="531" r:id="rId142"/>
    <p:sldId id="532" r:id="rId143"/>
    <p:sldId id="533" r:id="rId144"/>
    <p:sldId id="534" r:id="rId145"/>
    <p:sldId id="535" r:id="rId146"/>
    <p:sldId id="536" r:id="rId147"/>
    <p:sldId id="537" r:id="rId148"/>
    <p:sldId id="538" r:id="rId149"/>
    <p:sldId id="539" r:id="rId150"/>
    <p:sldId id="540" r:id="rId151"/>
    <p:sldId id="541" r:id="rId152"/>
    <p:sldId id="542" r:id="rId153"/>
    <p:sldId id="543" r:id="rId154"/>
    <p:sldId id="544" r:id="rId155"/>
    <p:sldId id="545" r:id="rId156"/>
    <p:sldId id="546" r:id="rId157"/>
    <p:sldId id="547" r:id="rId158"/>
    <p:sldId id="548" r:id="rId159"/>
    <p:sldId id="549" r:id="rId160"/>
    <p:sldId id="550" r:id="rId161"/>
    <p:sldId id="551" r:id="rId162"/>
    <p:sldId id="552" r:id="rId163"/>
    <p:sldId id="553" r:id="rId164"/>
    <p:sldId id="554" r:id="rId165"/>
    <p:sldId id="555" r:id="rId166"/>
    <p:sldId id="880" r:id="rId167"/>
    <p:sldId id="556" r:id="rId168"/>
    <p:sldId id="559" r:id="rId169"/>
    <p:sldId id="557" r:id="rId170"/>
    <p:sldId id="558" r:id="rId171"/>
    <p:sldId id="872" r:id="rId172"/>
    <p:sldId id="873" r:id="rId173"/>
    <p:sldId id="874" r:id="rId174"/>
    <p:sldId id="875" r:id="rId175"/>
    <p:sldId id="876" r:id="rId176"/>
    <p:sldId id="877" r:id="rId177"/>
    <p:sldId id="878" r:id="rId178"/>
    <p:sldId id="879" r:id="rId179"/>
    <p:sldId id="881" r:id="rId180"/>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handoutMaster" Target="handoutMasters/handout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25.06.2025</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6-23T08:27:12.788"/>
    </inkml:context>
    <inkml:brush xml:id="br0">
      <inkml:brushProperty name="width" value="0.05292" units="cm"/>
      <inkml:brushProperty name="height" value="0.05292" units="cm"/>
    </inkml:brush>
  </inkml:definitions>
  <inkml:trace contextRef="#ctx0" brushRef="#br0">5702 3572 0,'-13'0'63,"-1"0"-48,1 0 1,-13 0 0,12 0-1,-197 0 1,52 0 0,13 13-1,107-13-15,12 13 16,14-13-1,-27 27 1,1 26 0,25-40-16,-25 13 15,-41 67 1,80-80 0,-39 27-1,39-27 1,-14 53-1,14-39 1,0 39 0,0-13-1,0-40 1,0 27 0,53 39 15,-39-66-16,12 14-15,1-1 16,39-13 0,-40-13-1,27 14 1,-40-14 0,40 0-1,-13 0 1,-27 0-1,-26 0 32,-14-14-31,14 1 0,13-53-1</inkml:trace>
  <inkml:trace contextRef="#ctx0" brushRef="#br0" timeOffset="1034.51">6218 3717 0,'13'0'62,"27"0"-15,237 40 0,-237-40-47,-27 0 31</inkml:trace>
  <inkml:trace contextRef="#ctx0" brushRef="#br0" timeOffset="2028.56">6152 3982 0,'39'0'62,"27"0"-46,-13 13 0,212 14-1,-212-27 1,66 0 0,-66 0-1,-66 13 79</inkml:trace>
  <inkml:trace contextRef="#ctx0" brushRef="#br0" timeOffset="8085.14">8533 3731 0,'-53'0'47,"13"0"-31,-132 0 15,27 0-15,12 0-1,67 0 1,0 26-16,40-13 16,-27 1-1,40 25 32,13 14-31,-14-13-1,14 13 1,0-27 0,-13 54-1,13-54-15,0-13 16,13 40-1,14 0 1,12 0 0,14-13-1,0 26 1,-39-66 0,25 0-1,-26 0 16,27 0-15,13 0 0,-27 0-1,1-13-15,52-14 16,-52 14 0,-1-27-1,14-13 1,26-39 15,-26 52 0,-14-26 1,-26 53-17,-13-40 16,-13 13 1,26 27-17,0 0 32,0-27-31,0-26-1,26 26 1,-26 0 0,0 54 249,0 78-233,0-79-32,0 80 31,26-53 0,-26-14-15,27-26 31,79 80-16,-67-67-16,-25-13 17,25 0-1,-12 0 0,-27-13 47</inkml:trace>
  <inkml:trace contextRef="#ctx0" brushRef="#br0" timeOffset="8776.19">9432 3572 0,'0'79'47,"0"-39"-32,0 0 1,0 52 0,0-65-1,0 52 1,0-39-1,0 26 1,0-53 0,0 0 46</inkml:trace>
  <inkml:trace contextRef="#ctx0" brushRef="#br0" timeOffset="9398.49">9313 3863 0,'14'0'63,"131"40"-32,-92-27-15,66-13-1,-92 0 17</inkml:trace>
  <inkml:trace contextRef="#ctx0" brushRef="#br0" timeOffset="11134.54">10451 3426 0,'0'27'32,"0"-54"-32,0 93 15,13-13 1,1 80-1,-14-80 1,0 145 0,0-105-1,0-27 1,0-40 0,0 1-1,0-14 1,-14-92 140,14 39-125,0 27 1,0-14-32,0 14 15,27-40 1,-14 27-1,13-14 1,27 0 15,-39 40 1,12-26-17,0 26 1,80 0-1,-92 0 1,38 0 0,-38 0-1,-1 0 17,13 39 77,-12-12-109,25 13 16,-25 26-1,-14-53-15,13 0 16,-13 27-1,0-27 1,0 0 0,0 27-1,0-27 1,-27 53 0,14-39-1,0-14 1,0 0 15,-1-13-15,-39 27-1,14-14 1,-1-13 0,0 13-1,14 0 1,-14-13 15,1-39-15,-1 12-1,-13 1 1,53-1 78,0 1-1,0 13-77</inkml:trace>
  <inkml:trace contextRef="#ctx0" brushRef="#br0" timeOffset="16690.38">12978 4035 0,'13'0'47,"80"0"-31,184 0 15,292 0 0,-172 0 0,-384 0 1</inkml:trace>
  <inkml:trace contextRef="#ctx0" brushRef="#br0" timeOffset="17507.12">14063 3810 0,'79'26'63,"-39"1"-48,79 39 1,-13-39 0,-40-1-1,-53-13 1,-13 14-1,-13-14 126,-14 0-125,-79 27-1,-211 0 1,-1-1 15,318-26 0</inkml:trace>
  <inkml:trace contextRef="#ctx0" brushRef="#br0" timeOffset="18542.72">15968 3889 0,'0'27'47,"0"105"-32,0-79 1,0 0 0,13-53 30,0-40-14,-13 14-32,40-67 31,-14 54 0,-13 52 32,80 79-32,-27-39 0,-66-66 16,13-53-31,-13 26-1,0-13 1,0 40-16,0 0 16,0 0-1</inkml:trace>
  <inkml:trace contextRef="#ctx0" brushRef="#br0" timeOffset="18915.09">16219 3836 0,'40'0'16,"-80"0"-16,146 80 15,185 26 32,-185-67-15,-106-52 14,-27-40-30</inkml:trace>
  <inkml:trace contextRef="#ctx0" brushRef="#br0" timeOffset="19396.86">16695 3876 0,'0'27'31,"-106"290"-15,-66 40 15,146-291-16,13-39 1,-14 13 0,27-67 46,27 14-46,-14-40-16</inkml:trace>
  <inkml:trace contextRef="#ctx0" brushRef="#br0" timeOffset="20198">17026 3942 0,'0'0'0,"0"14"15,0 65 1,0-39 15,13-54 47,0 1-62,14-13-16,-14 26 16,40-80-1,-27 67 1,54-40-1,-80 40 1,13 13 47,0 26-48,1 1-15,-1-1 0,13 1 31,1 26-15,-27-27 0,0 54-1,0-67 1,0 0 0,39-39 77</inkml:trace>
  <inkml:trace contextRef="#ctx0" brushRef="#br0" timeOffset="20656.07">17634 3956 0,'14'52'47,"-1"54"-16</inkml:trace>
  <inkml:trace contextRef="#ctx0" brushRef="#br0" timeOffset="21060.03">17687 3863 0,'0'-27'16,"0"1"-1,0 0 16,0 12-15</inkml:trace>
  <inkml:trace contextRef="#ctx0" brushRef="#br0" timeOffset="21700.1">18124 3612 0,'0'13'0,"0"-26"0,0 65 15,13-25 1,14 118 0,-27-131-1,26 39 1,-13 0 15,1-40-15</inkml:trace>
  <inkml:trace contextRef="#ctx0" brushRef="#br0" timeOffset="22719.24">18613 3810 0,'0'0'15,"-105"40"16,-54-1 1,93-12-1,39-14-15,14-13-1,0 0-15,26 0 203,66 66-171,40 14-1,-105-54 0,-1-13 0,0 1 1,0-14 14,67 13-14,-41-13-1,-12-27 0,-14 27 0,-13-13 16,-26 13-31</inkml:trace>
  <inkml:trace contextRef="#ctx0" brushRef="#br0" timeOffset="23672.68">18190 3956 0,'0'79'32,"0"-66"-17,13 14 1,-13 26 0,0-1-1,0-25 1,0-14 15</inkml:trace>
  <inkml:trace contextRef="#ctx0" brushRef="#br0" timeOffset="25328.33">2421 8546 0,'13'-26'32,"14"-1"-17,-14 1 1,40-67 0,13-39-1,79-93 1,-92 132-1,-39 67 1,39-54 0,-40 54-1,13 0 17,1 39-1,26 146 0,-27-80-15,0 0-1,14 54 1,0-81 0</inkml:trace>
  <inkml:trace contextRef="#ctx0" brushRef="#br0" timeOffset="25932.55">2659 8109 0,'66'-13'31,"-132"26"-31,159-26 16,-67 13-16,1 0 16,52 0-1,-26 0 1,79 0-1,-92 0-15,13 0 16,-40 0 0,0 0-1,-26 0 79,0-13-94</inkml:trace>
  <inkml:trace contextRef="#ctx0" brushRef="#br0" timeOffset="26417.22">3572 7845 0,'13'26'32,"-13"41"-17,13 65 1,1-93-1,-1 28 1,-13-28 0,13-25-1,-13-1 32,0-53-16,0 0-31</inkml:trace>
  <inkml:trace contextRef="#ctx0" brushRef="#br0" timeOffset="27674.62">3294 7289 0,'-26'13'32,"12"-13"-32,-39 14 15,-39-14 1,-107 13 0,-118 13-1,158 1 1,106-1-1,-66 1 1,66-1-16,-13 1 16,-291 251 15,198-133 0,133-39 0,65 13 1,67-13-1,79 13 0,120-40 0,-120-39-15,53 0 0,13-14-1,-145-13 1,0-13-16,93 13 16,-1-13-1,-119 0 1,54 0-16,-28 0 15,292-39 1,-119-1 0,-106-26-1,-119 26 1,79-145 15,-132 53 0,0 13-15,0 0 0,-26 53-1,-1 26 1,-52-106 15,-40 40 0,13 106 1,-145 0-1,-14 0 0,14 0 0,39 14 1,159-14-17,-397 79 17,252-39-17,66-14 1,92-13-1,27 1-15</inkml:trace>
  <inkml:trace contextRef="#ctx0" brushRef="#br0" timeOffset="34871.21">6694 9088 0,'-13'0'62,"-14"0"-46,-26-26 15,14 13-15,-14 13-1,-27 0 1,41 0 0,-54 0-1,67 13 1,-1-13 0,1 40-1,-14 13 1,-39 119 15,65-80 0,67-79 1,13 1-1,27-14 0,-66-14-31,-14 14 16,53-39-1,-66 12 1,26-52 15,-12 52-31,-1-25 16,0-15 15,0 41-15,1-27-1,-1 27 17,-13 65 61,0 14-77,0-13 0,53 119-1,-40-133 1,13 0-1,1-26-15,-27-39 79</inkml:trace>
  <inkml:trace contextRef="#ctx0" brushRef="#br0" timeOffset="36588.25">6191 10795 0,'0'53'62,"0"26"-30,0-26-17,0-26 1,0 12 0,0-12 15,0-1 47,0 40-47,0-26 47,0-13-62,0 12 0,-13 27 15,13-13 0,-13-53 78,26-66-77,53-40-1,40 27 0,-27 52 0,40 27 1,-52 0-1,-67 40 63,0 53-63,-27-67 0,14-13-15,-66 54 15,12-14 0,28-53 1,25 0-1,-52 0-16,53 0 1,0 0 0,0 0 46,-40-80-31,39 14 1,14 53-17</inkml:trace>
  <inkml:trace contextRef="#ctx0" brushRef="#br0" timeOffset="39154.3">8189 9379 0,'13'53'31,"0"53"-16,1-40 1,12 146 0,-13-133-1,-13 1-15,13-14 16,-13 79 0,0 120-1,0-119 1,0-14-1,0-26 1,0-27 0,0 93-1,0-119 1,0 0-16,0-13 16,0 26-1,14-66 110,-1 0-109,13 0-16,27 0 15,0 0 1,93 0 0,-80 0-16,40 0 15,119 0 1,0 0 0,105 13-1,-65 13 1,39-12-1,-145-14 1,344 0 0,-199 0-1,-26 0 1,-27 13 0,-132 27-1,13-27-15,-39-13 16,132 13-1,-14-13 17,-118 0-17,-40 0 1,-27 0 0,1 0-16,-14 0 15,14 0 1,-14 0-1,13 0 17,-39-66-1,13-27 0,0-105 0,0-54 1,-13 1-1,-40-13 0,26 171-15,-12-291 15,39 212 0,-13 106 1,13-13-1,-14 52 0,1 27 32,-13-26-32,-14-1 0,27 27 0,-27 0-15,-291 40 15,-171-27 0,303-13-15,-79 0 15,146 0-15,-106 0 0,106 0-1,-358 14 1,384-14-1,-105 13 1,158-13 0,-146 0-1,107 0 1,-80 0 0,26 0-1,54 13 1,25-13-1,41 0 1,13 0 0,-14 0-1,-12 13 1,-1-13 0,-26 13-1,39-13 1,-26 0-1,0 14 1,27-14 0,-40 0-1,13 0 1,13 0 0,-13 13 77,-39 0-61,52-13-1</inkml:trace>
  <inkml:trace contextRef="#ctx0" brushRef="#br0" timeOffset="40036.71">7395 9472 0,'13'0'16,"-26"0"-16,53 13 16,13 14-1,66-1 1,53 1 0,26 12-1,-92-25-15,0 12 16,92 1-1,-65-1 1,-41 0 0,-79-26-1,93 14 1,-66-1 0,53 0-1,-54-13-15,-12 0 16,12 27-1,-25-14 48,12 0-32</inkml:trace>
  <inkml:trace contextRef="#ctx0" brushRef="#br0" timeOffset="40694.96">8983 9710 0,'0'0'0,"53"40"47,-1 26-16,-12-53-31,13 53 16,-26-39-1,-27-14 48,-67 53-32,41-53-15,-133 14 15,133-27-15,26 13-1</inkml:trace>
  <inkml:trace contextRef="#ctx0" brushRef="#br0" timeOffset="41713.44">7236 11443 0,'66'-53'32,"-132"106"-32,185-145 15,-92 65-15,13 14 16,52-27 0,-52 14-1,79-1 1,-66 1-16,39-1 15,-12 14-15,12-13 16,1 12-16,-14-12 16,54-14-1,-107 27-15,-13 13 16,14-13 0,-14 0-16,14-14 15,52 27 1,0 0-1,-26-26 1,-40 26 0,1 0-1,-1-13 17,27-14-1,39 14 0,0-14 0,-65 27 47</inkml:trace>
  <inkml:trace contextRef="#ctx0" brushRef="#br0" timeOffset="42432.31">8758 10755 0,'0'0'16,"66"0"-1,-40 0 1,54 14 0,-67-14-1,-13 39 16,26-12-15,1 12 0,-14-12-1,-13-14 17,0 0-17,-119 67 16,66-54-15,13-13-16,14-13 16,-27 14-1,53-41 79,26 14-94</inkml:trace>
  <inkml:trace contextRef="#ctx0" brushRef="#br0" timeOffset="43741.68">15425 10173 0,'-26'-26'0,"52"52"0,-65-52 16,-28-1-1,1 1 1,0-14-16,-27 0 16,67 27-1,-133 0 16,-171 53 1,290-27-17,-13 27 1,0 13 0,53-14-1,0 1 1,-13 39 15,13-39-31,0 39 31,26-26-15,80 40 15,-27-53 0,-52-27-15,13-13 0,-27 0-16,53 0 15,-40 0 1,-12 0-16,39 0 16,13-27-1,-27 14 1,-25 13-1,-1-13 95</inkml:trace>
  <inkml:trace contextRef="#ctx0" brushRef="#br0" timeOffset="44988.98">11919 10306 0,'0'0'0,"67"0"31,-1 0-15,0 0-16,13 0 16,27 0-1,26 0-15,318 13 16,-317-13-1,25 0 1,80 0 0,-79 0-1,-93 0 1,-53 0 62,14 0-62,39 0-1,-39 0 17,-41 0-32</inkml:trace>
  <inkml:trace contextRef="#ctx0" brushRef="#br0" timeOffset="45536.68">13719 10107 0,'39'13'62,"14"53"-46,-40-66-1,80 93 17,-53-27-17,-27-53 1,13 27 0,-26-27 30,-92 54-14,-14-54-17,-40-13 1,54 13 0,13-13-1,52 0 16</inkml:trace>
  <inkml:trace contextRef="#ctx0" brushRef="#br0" timeOffset="46800.89">10292 10239 0,'0'0'16,"0"-26"-1,0-53 17,66-14-1,14 53 0,12 27 0,133 26 1,-159 40-1,-52-13 0,-28 79 0,-25-66-15,-41 26 0,-52 27 15,119-79-31,0-1 16,13-13-16,-14 14 15,54 12 16,53 1 1,-67-40-17,-13 0 1,80-13 15,-53 0-15,13-1 15,-53 1-31</inkml:trace>
  <inkml:trace contextRef="#ctx0" brushRef="#br0" timeOffset="47795.78">10610 10941 0,'26'-27'32,"14"14"-17,13-14 1,0 27 0,-27 0-16,-13 0 15,1 0 1,-14 14 31,13 52-16,-13-53-31,0 0 62,-40 14-46,-66-1 0,80-26 15,13-13 0,-1 0-15,1-1-1,13-12 48,0 13-47,0-14-1,40-12 1,-14 25 15,-12 1-15,-1 13-1,13 13 79</inkml:trace>
  <inkml:trace contextRef="#ctx0" brushRef="#br0" timeOffset="49911.07">9909 8268 0,'-67'0'31,"-131"40"-16,145-14 1,-26 14 0,79-13 15,0 12-15,-13 1-1,13 13 1,0-27-16,0-13 15,13 1 1,26 12 0,1-26-1,0 27 1,-14-27 0,40-14-1,-13-12 1,40-53 15,-80-27 0,-13 53 1,13 66 93,-13 14-110,40 158 16,-13-159-15,-14 1 0,13-80 77</inkml:trace>
  <inkml:trace contextRef="#ctx0" brushRef="#br0" timeOffset="51119.41">10411 8123 0,'0'-14'16,"14"14"0,25-39-1,14 39 1,-26 0-1,65 0 1,-12 0 0,-80 13-1,0 0-15,0 40 47,0-40-31,0 54-1,0-41 1,-14 14 0,-65 52-1,26-52 1,-53 53 0,80-67-16,-1-13 15,27 0 1,27 1 15,-1-14 0,-12 0-15</inkml:trace>
  <inkml:trace contextRef="#ctx0" brushRef="#br0" timeOffset="51901.01">10438 8877 0,'0'-13'16,"13"-1"15,27 1-16,-14 13 1,-26-13 0,40 66 31,-40-40-32,0 0 1,0 0 15,-40 27 0,14-40-15,-14 0 0,27-13-1,13-40 16,13 53 1,0 0 46,14-13-78</inkml:trace>
  <inkml:trace contextRef="#ctx0" brushRef="#br0" timeOffset="53139.32">11232 8017 0,'0'26'32,"0"54"-17,0 26 1,0-1-1,0 1 1,0-79-16,0-1 47,0-13 0,0 1-16,26-67 16,53-40-16,-12 53-15,-15 14-1,15 26 1,-41 0 0,-13 0 31,80 93-16,-80-54-16,-13-12 32,-79 78-15,-27-65-1,13-40 0,-13-26-15,27-14 31,66 27-16,13-14 16,13 14-32,0 0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6-23T11:25:46.681"/>
    </inkml:context>
    <inkml:brush xml:id="br0">
      <inkml:brushProperty name="width" value="0.05292" units="cm"/>
      <inkml:brushProperty name="height" value="0.05292" units="cm"/>
    </inkml:brush>
  </inkml:definitions>
  <inkml:trace contextRef="#ctx0" brushRef="#br0">12237 6403 0,'13'0'47,"-13"26"-15,0 27-17,0 53 16,0-79-15,0-14 0,0 0-1,13-13 110,14-26-93,-27-1-32,40-13 31,-14-12 0,-13 65 78,0 13-77,-13 1-1,14-27 0,-1 13 16,0-13-16,-13-53 94,0-66-93,0 79-17</inkml:trace>
  <inkml:trace contextRef="#ctx0" brushRef="#br0" timeOffset="1053.32">12554 6324 0,'0'66'62,"0"-40"-46,0 27 0,-13-40 15,13 1 78,13-14-46,1 0-32,52 0 0,-40 0 1,1 0-1</inkml:trace>
  <inkml:trace contextRef="#ctx0" brushRef="#br0" timeOffset="1772.87">12581 6416 0,'13'0'47,"14"0"-16,-14-13 1,0 13-1,14 0 0</inkml:trace>
  <inkml:trace contextRef="#ctx0" brushRef="#br0" timeOffset="2701.67">12581 6324 0,'13'0'47,"14"-14"-32,-1 14-15,-26-13 16,13 13 0,14 0 31,-1 0-32,-13 0-15,1 0 31</inkml:trace>
  <inkml:trace contextRef="#ctx0" brushRef="#br0" timeOffset="5356.84">13361 6376 0,'0'53'63,"0"-26"-48,14-14 17,-1-13 30,0 0-15,0 0-31,1-26-1,-1 12 1,-13 1 0,26 0-1,-26 0 63,14-1-62</inkml:trace>
  <inkml:trace contextRef="#ctx0" brushRef="#br0" timeOffset="6505.96">13322 7673 0,'26'13'63,"1"27"-48,-27-14 1,13-26 0,-13 14 15,13-14 31,14 0-15,-27-14-15,13-12-17,-13 13-15,0-14 31,13 14 63</inkml:trace>
  <inkml:trace contextRef="#ctx0" brushRef="#br0" timeOffset="7895.67">13348 9009 0,'13'0'62,"14"0"-15,-14 40-16,0-14 1,1-26-1,12-13 125,-13-13-140,1 12-1,-14 1 1,13 0 0</inkml:trace>
  <inkml:trace contextRef="#ctx0" brushRef="#br0" timeOffset="18544.8">17185 4657 0,'13'13'78,"0"13"-62,14 1-1,-14-1 1,0-13 15,-13 1-15,13-14 62,1 0-31,-1 0-16,13-40 0,40-39-15,-39 65 0,39-25-1,-40 12-15,-12 1 16,-1 13-1</inkml:trace>
  <inkml:trace contextRef="#ctx0" brushRef="#br0" timeOffset="19631.59">17277 4762 0,'0'0'0,"14"-13"16,-14 0-16,13-40 31,0 0-15,-13 27-1,13-54 16,0 67-15,-13-53 0,0 53-1,0-67 1,0 27 0,0 1-1,0 25 1,0-26-1,0 40-15,0-27 16,0-13 0,0-13-1,0 0 17,0 53-17,-13-119 16,13 105-15,0 14-16,0 0 16,0-1-1,0-12 1,0-1 15,0 14-15,0 0-16,0 0 15,0 0 1</inkml:trace>
  <inkml:trace contextRef="#ctx0" brushRef="#br0" timeOffset="20721.93">17145 4538 0,'0'13'63,"40"66"-32,26 1 0,-53-54 0</inkml:trace>
  <inkml:trace contextRef="#ctx0" brushRef="#br0" timeOffset="24150.18">13018 5715 0,'13'0'47,"13"-53"0,1 27-47,12-14 15,-25-13 1,12 13 0,-26 27-1,13 26 157,0 1-156,27 91-1,13-38 32,-40-54-47,1 26 16,-1-25 31,-13-1-32,-13-13 79</inkml:trace>
  <inkml:trace contextRef="#ctx0" brushRef="#br0" timeOffset="24986.84">13044 5583 0,'26'0'32,"-12"0"-17,12 0 1,1 0 15,-1 0-15,-13 0-1,0 13 1,14 0 0,-1 0-1,-12 1 1</inkml:trace>
  <inkml:trace contextRef="#ctx0" brushRef="#br0" timeOffset="25721.43">13467 5689 0,'0'-14'16,"0"1"15,27 0-15,-27 0-1,53-54 16,-27 28-31,-13 39 16,-13 39 156,0 1-156,0-13-1,0 12 1,0-12-1</inkml:trace>
  <inkml:trace contextRef="#ctx0" brushRef="#br0" timeOffset="26731.76">12660 7382 0,'14'-40'63,"12"0"-48,0 14-15,1-27 16,-14 27-1,0-27 1,1 13 0,-1 14-1,13 52 142,-26-13-157,14 40 15,-14-13 1,26 0-1,-26-14 1</inkml:trace>
  <inkml:trace contextRef="#ctx0" brushRef="#br0" timeOffset="27378.49">12674 7210 0,'13'0'16,"0"0"0,13 0-1,-12 0 1,65 0-1,-26 13 17,-27-13-17,14 0 17,-27 0-17,14 0 79,26 0-78</inkml:trace>
  <inkml:trace contextRef="#ctx0" brushRef="#br0" timeOffset="28247.02">13084 7170 0,'0'0'31,"13"-26"0,13 13-31,-12 13 16,-1 0 78,13 52-63,-26-12 0,0 0 0,-13-27-15,-40 27 0,53-27-1,-13-13 1,-14 26 15,41-26 63,12 14-63,-13-1-15,1-13 15,12 0 0,-26 13-31</inkml:trace>
  <inkml:trace contextRef="#ctx0" brushRef="#br0" timeOffset="29173.67">12330 8639 0,'0'0'0,"26"-40"16,0 0-16,-12 27 15,25-53 1,-12 39 0,-1-25-1,1 12 1,-14 27-1,0 13 126,0 66-125,-13-40-16,27 14 15,-1 0 1,-26-27 0,14 0 15</inkml:trace>
  <inkml:trace contextRef="#ctx0" brushRef="#br0" timeOffset="29776.47">12396 8533 0,'13'0'31,"0"0"-15,14-13 0,-1 13-1,-13-14 1,14 1 0,12 13-1,-25 0 1</inkml:trace>
  <inkml:trace contextRef="#ctx0" brushRef="#br0" timeOffset="30288.22">12740 8559 0,'0'0'0,"-27"66"16,27-52-1,-13-14 110</inkml:trace>
  <inkml:trace contextRef="#ctx0" brushRef="#br0" timeOffset="31220.26">12753 8520 0,'0'0'0,"13"0"16,0 0-1,1 39 1,-1-26 31,13 14-16,-12-27-15,-1 13-1,0-13 48,-13 13-32,13-26 31,0-13-30,-13-14-17,27-13 17,-14 13-1</inkml:trace>
  <inkml:trace contextRef="#ctx0" brushRef="#br0" timeOffset="32876.78">17873 4829 0,'0'39'31,"0"-12"-15,0 12-1,0 14 1,0-39-16,0-1 16,0 13 46,0-12-46</inkml:trace>
  <inkml:trace contextRef="#ctx0" brushRef="#br0" timeOffset="34301.37">17833 4749 0,'66'-39'47,"-39"39"-32,-1-14 1,0 14 0,-12 0-16,-1 27 93,0-14-77,-13 40 0,0-27-1,0-12 63,13 12 172,67 27-218,-54-27-1,1-12 16,-14 25-16,0-12 0,-13-14-15,0 14 46,-13-14-62,0-13 16,-14 13 0,27 0-1,-26 0-15,-1-13 47,14 0-16,0 0-31,0 0 16,-27 0 0,27 0 62,13-13-63</inkml:trace>
  <inkml:trace contextRef="#ctx0" brushRef="#br0" timeOffset="35114.01">18402 5186 0,'13'0'16,"-13"-27"-1,40-12 1,-27 25-1,27-38 17,-40 38-32,13 14 31,-13 53 94,-13-13-109,13-14-1,0-12 1,0 12-1</inkml:trace>
  <inkml:trace contextRef="#ctx0" brushRef="#br0" timeOffset="35707.11">18150 6218 0,'0'0'0,"0"13"16,-13 13-16,0 41 31,0 12-15,13-53-1,0-12 32</inkml:trace>
  <inkml:trace contextRef="#ctx0" brushRef="#br0" timeOffset="37135.75">18309 6152 0,'-13'52'31,"0"-25"-15,-40 13 15,66-27 344,13 13-359,-12-12 15,-1-14-15,-13 26 77,13-13-77,-13 0 0,0 14 15,0-14 0,0 14 0,-13-14-15,-14 0-16,-25 40 16,25-40-1,-26 0 1,40 1 15,0-14 16,-14 0-16,14-14-15,0 14 0,13-26 15,40-40-16</inkml:trace>
  <inkml:trace contextRef="#ctx0" brushRef="#br0" timeOffset="37811.78">18111 6138 0,'26'-13'94,"40"-13"-78,-39 26-1</inkml:trace>
  <inkml:trace contextRef="#ctx0" brushRef="#br0" timeOffset="39166.71">18481 6482 0,'27'-13'78,"-14"13"78,-13 13-124,0 27-1,0-27-15,0 0-1,-13 14 1,-14-1-1,-26 14 1,27-13 0,-14-14-1,0 13 1,27-26 0,0 0-16,-14 0 15,54 0 110,-14 0-94,0 0-15,27 0 0,-13 0-1,-1 0 1,40 0 0,-39 0-16,-14 0 31</inkml:trace>
  <inkml:trace contextRef="#ctx0" brushRef="#br0" timeOffset="40144.75">18203 9446 0,'14'26'31,"-14"-13"-15,0 14-16,0-1 15,0 27 1,0-26-16,13-14 31,-13 0-15,0 14-1</inkml:trace>
  <inkml:trace contextRef="#ctx0" brushRef="#br0" timeOffset="41581.67">18164 9459 0,'0'0'0,"13"0"16,-13-13-16,13-1 16,0-25-1,1 39-15,-14-14 16,26 1 15,0 13 16,80 0-16,-79 27-15,-14-27-1,-26 39 48,-67 41-32,27-80-15,27 13-1,26 0 126,26-13-94,107 0-16,-107 0-31,-13 0 16,27 13-1,-40 14 95,0-14-95,0 14 1,0-14 0,0 0-1,-13 0 1,0 1 0,-40 38-1,26-52 1,14 27-1,0-27-15,-27 26 16,0-26 0,14 0 15,0-26-15,-14-27-1,-13 13 1,40 14-1,0 13 1,39-1 31,-13 14-31</inkml:trace>
  <inkml:trace contextRef="#ctx0" brushRef="#br0" timeOffset="42271.82">18627 9684 0,'13'26'16,"-13"40"15,-13-26-15,-1-40 125,1 0-110</inkml:trace>
  <inkml:trace contextRef="#ctx0" brushRef="#br0" timeOffset="44096.59">18600 9697 0,'13'0'31,"1"0"16,-1 0-32,0 0 1,0 13 0,14 27 15,-14-40 31,-13 13-46,26 14 0,-12-27-1,-14 13 1,13-13 0,0 0 234,0 0-219,-13-40 141,0 27-157,0 0-15,0-1 16,0-25 0,0 12-16,0-12 15,0 25 1,-13 1 187</inkml:trace>
  <inkml:trace contextRef="#ctx0" brushRef="#br0" timeOffset="45674.7">21511 6310 0,'0'53'47,"0"0"-16,13-26 0,0-27 16,66 0-16,-12 0-15,-1-27 15,-53 27-31,0-13 16,27 0-1,-40-14-15,13 27 16,0-79 15,14-1-15,-27 54 0,0 13 30,-13 13 64,-67-13-79,27 13 0,27 0 1,13 0 46,-1 0-63,-39 13 1,14 13 0,-1-13-1,14 14 32,26-14-31,-27 27-1,1-14 1,-1 14 0,27-14-1,0-12 32,13-14-31</inkml:trace>
  <inkml:trace contextRef="#ctx0" brushRef="#br0" timeOffset="46530.52">21908 6575 0,'13'0'32,"0"-13"-17,13-1-15,-12-12 16,105-80 15,-106 106-15,-13-13-1,0 26 142,0 27-142,0 0-15,0 12 16,0 28-1,0-27 1,0-40 0</inkml:trace>
  <inkml:trace contextRef="#ctx0" brushRef="#br0" timeOffset="53166.82">14724 10292 0,'40'0'94,"-1"0"-79,120 0 1,79 0 0,-172 0-16,-13 14 15,-13-14 1,79 26 15,-92-13-15,26-13-1,118 0 17,-144 0-17,13 0 1,-14 0-1,1-13 1,-14 13 0</inkml:trace>
  <inkml:trace contextRef="#ctx0" brushRef="#br0" timeOffset="53851.84">15849 10173 0,'26'0'16,"-13"13"0,40 40-1,-13-26 1,-14-1-1,1 1 1,-27-1 93,-40 40-77,-79 14-1,-93-41 0,173-39-31,12 0 31,27-26 48</inkml:trace>
  <inkml:trace contextRef="#ctx0" brushRef="#br0" timeOffset="54971.58">14989 10120 0,'-14'0'16,"-25"14"15,-41 12 0,1-13-15,39 0-1,-26-13 1,26 14 0,40-1 202,14 0-202,12 0 0,93 80-1,-92-67 1,65 41-1,-65-54 1,-14 0 0,-26-13 156</inkml:trace>
  <inkml:trace contextRef="#ctx0" brushRef="#br0" timeOffset="59628.48">14182 5120 0,'26'0'31,"-13"0"0,1-14-15,-1 14-1,0 0 1,14 0 46,12 0-30</inkml:trace>
  <inkml:trace contextRef="#ctx0" brushRef="#br0" timeOffset="62398.38">13917 5120 0,'0'13'16,"0"40"-1,0-27 1,0 40 0,0 1-1,0-41 1,0-13 0,0 14-1,0-1 16,0-13-15,13-13 15,1-13 32,52-79-32,-40 65 0,-13 27 63,-13 13-78,27 1-1,-27-1 1,13-13 46,-13-53 95,0-13-110,0 39-47,0 14 0,0 0 15,0 0 1,0-1 31,0 1-32,0 0 17</inkml:trace>
  <inkml:trace contextRef="#ctx0" brushRef="#br0" timeOffset="63268.98">14195 5173 0,'0'0'16,"0"92"15,0-52-15,0-14 15,0-12-16,0 12 1,0 14 15,26-40 110,1 0-125,-14 0-16,14 0 15,12 0 1,-26 0 124,1 0-140</inkml:trace>
  <inkml:trace contextRef="#ctx0" brushRef="#br0" timeOffset="64465.33">14579 5093 0,'26'0'47,"14"0"-16,-27 0-31,0 0 125,-13 13-78,0 1-31,13-1-1,-13 0-15,0 0 0,14 27 16,-14 0 0,0-14-16,0 1 15,0 12 1,0-25-16,0 12 47,0 1-32,0-1 95,0 0-95,-27-26 95,14 0-79,-27 0 16,14-13-31,13 13 77,-1 0-61</inkml:trace>
  <inkml:trace contextRef="#ctx0" brushRef="#br0" timeOffset="68865.28">14314 5847 0,'0'14'203,"0"12"-188,0-13 1,0 0 0,0 1-1,0-1 1,0 0-16,13 0 31,0-13 0,1 0 32,12 0 15,1 0-47,-14 0 16,0-26-16,-13 13 1,0-1-1,0 1 0,0 0 0,0 0-15,0 0 15,-13-14 1,0 14 30,-1 13 16,-12 0-47,13 0 1,-1 0 30,14 13-31,-13 0 1</inkml:trace>
  <inkml:trace contextRef="#ctx0" brushRef="#br0" timeOffset="70452.48">14340 6152 0,'-13'0'16,"0"13"31,13 0-1,0 13-30,0-12 0,0-1 15,0 0-15,0 0-1,13-13 16,0 0 1,1 0-1,-1 0 63,0 0-79,14-13 1,-27 0 0,0 0 30,0-1-30,0 1 0,13 0-1,-13 0 17,0 0-1,0-1-16,0-12 1,0 13 15,-27 13 110,-12 0-110,39 13-15,-14 0 46,1-13-46,0 0 0,13 27 15,-13-27 16,13 13-16</inkml:trace>
  <inkml:trace contextRef="#ctx0" brushRef="#br0" timeOffset="71886.66">14314 6469 0,'0'13'47,"0"1"-31,0-1 0,13 13 30,14-13-14,-14 1-1,0-14 78,0-14-77,-13-12-1,0 13 0,0 0 0,0-27 1,-13 27 61,0-14-77,0 27 15,-14 0 32,14 13-48,0-13 1,0 14 15,13-1 0,0 0 48,0 0-64,-14 1 16</inkml:trace>
  <inkml:trace contextRef="#ctx0" brushRef="#br0" timeOffset="73138.42">14142 6720 0,'0'14'47,"0"12"0,0-13-1,13 1-14,0-1-17,1-13 63,12-13-46,27-27-1,-26 27-15,-27-1 46,0 1-31,0-13-15,0 13 0,-14 13 15,14-14-16,-26 1 1,13 13 0,-14 0-1,1 0 1,26 13 62,-14 1-47,1-1 1,0 13-1,0-13-16</inkml:trace>
  <inkml:trace contextRef="#ctx0" brushRef="#br0" timeOffset="74572.77">14274 7117 0,'-39'14'16,"39"-1"-1,0 0 48,0 0-32,13-13 47,0 0-62,0 13 31,14-13 0,-1 0-32,-13 0 63,1-13-62,-1 0 0,0 0 30,-13 0-30,0-1 0,-13 14 15,0 0 31,-1-13-30,1 13-1,-26-13 0,25 13 32,1 0-48,-13 0-15,-14 13 16,27 0 0</inkml:trace>
  <inkml:trace contextRef="#ctx0" brushRef="#br0" timeOffset="76278.98">14274 7382 0,'-13'13'125,"13"0"-110,0 1 17,0-1 14,13 0 17,1 0-47,12-13 46,14 0-31,-1 0-15,-12 0 0,-14-26 77,0-1-61,-13 14-17,0 0 1,-13 0 46,0 13-15,-53-27-16,-14 27 1,80-13 15,0 26-16,-26 14-16,26-14 1,0 0 15,-13-13 47</inkml:trace>
  <inkml:trace contextRef="#ctx0" brushRef="#br0" timeOffset="77934.25">13520 4008 0,'13'0'15,"1"0"1,-1 0-16,40 0 16,-14 14-1,1-14-15,26 13 16,0 0 0,-52-13-1</inkml:trace>
  <inkml:trace contextRef="#ctx0" brushRef="#br0" timeOffset="79039.34">13560 4088 0,'0'0'0,"0"53"15,0 39 1,0-26-1,0-13 1,0-39 125,0 12-110,0 14 0,0-14-15,-13 27-1,13-26 64,0-1-48,13-26 47,0 0-62,0 0-1,1-13 1,12 13-1,27-13 17,-40 13-1,0 0 0,-13-27 32</inkml:trace>
  <inkml:trace contextRef="#ctx0" brushRef="#br0" timeOffset="79911.64">13851 4379 0,'0'40'31,"0"-80"-31,26 106 16,1-53-1,-1 0 1,-26 1-1,14-14 17,52 0-17,-40 0 1,40 0 0,-13 0-1,-53-14 1,13 1-1,-13-53 17,-52-27-1,-15 41 0,28 25-15,-14 14 15,13 13 0,14 40 16,-14 26-16,27-13 1,13-14-1</inkml:trace>
  <inkml:trace contextRef="#ctx0" brushRef="#br0" timeOffset="80424.67">14380 4471 0,'0'0'0,"0"27"16,0 39-1,13-26 1,-13-27 15</inkml:trace>
  <inkml:trace contextRef="#ctx0" brushRef="#br0" timeOffset="81223.39">14499 4511 0,'0'0'16,"13"-26"-1,14-14 1,13-13-1,-1 13 1,-12 1 0,-14 25-1,0 1 1,0-13 0,1 13-1,-14-1 1,0 54 156,0 0-157,0 66 17,0-67-17,13-105 110</inkml:trace>
  <inkml:trace contextRef="#ctx0" brushRef="#br0" timeOffset="82285.02">14803 4154 0,'67'0'47,"38"0"-16,-105 13 110,0 67-94,0 25-32,0-52 17,14-26 14,-14 39-14,0-40-17,0-12 1,-14 25 78,1-39-79,0 0 17,-40 0-1,40 0-16,-14 0 1,14 0 47,0 0-1</inkml:trace>
  <inkml:trace contextRef="#ctx0" brushRef="#br0" timeOffset="83149.92">13586 3479 0,'14'0'16,"-1"0"-1,0 0-15,0 0 110</inkml:trace>
  <inkml:trace contextRef="#ctx0" brushRef="#br0" timeOffset="84474.47">13547 3519 0,'0'0'0,"0"40"15,0 39 1,0-53-1,0 1 1,0 26 15,0-13-15,13-14 15,-13-13-15,0 0-16,13-13 109,0 0-78,1 0-15,-1 0 0,53 0-1,-40 0 17,-12 0 14,-1 0-14,-13-13 15,0 0-47</inkml:trace>
  <inkml:trace contextRef="#ctx0" brushRef="#br0" timeOffset="84974.92">13824 3664 0,'0'0'15,"14"0"1,12 0 15,14 0-15,26 0 0,-53 0-1,14 0-15,-14 0 31</inkml:trace>
  <inkml:trace contextRef="#ctx0" brushRef="#br0" timeOffset="85757.89">14248 3678 0,'0'0'0,"13"-66"63,0 66-48,14-53 1,12 13 0,-25 13-1,-1 1 1,-13 13-1,0 26 126,0 27-125,0 39-1,13-13 1,-13-53 0,0 1-1,0-1 1</inkml:trace>
  <inkml:trace contextRef="#ctx0" brushRef="#br0" timeOffset="86224.45">14579 3651 0,'0'13'16,"0"14"-1,0 13 1,13-14-16,-13-13 0,0 14 16,0-1-1,13-13-15,-13 1 31</inkml:trace>
  <inkml:trace contextRef="#ctx0" brushRef="#br0" timeOffset="87053.99">14724 3744 0,'0'-13'0,"0"26"0,0-40 15,13 27 1,1-39-1,-1 25 1,0-12 0,-13 13-16,13 0 31,-13-1-15,13 14-1,1-13 1,25-53 15,-39 53 0,0 66 63,0-40-78,0 40-1,0-14 1,0-25 0,0 12 46,14-13-31,-14 14 1,0-40 61</inkml:trace>
  <inkml:trace contextRef="#ctx0" brushRef="#br0" timeOffset="88209.22">14949 3506 0,'13'0'31,"0"0"-15,1 0 0,-1 0-16,0 0 31,0 0 125,1 0-140,12 53 15,-26-14-15,0 1-1,13-14 1,14 67 15,-27-80 0,0 27 1,-14-40 61,1 0-61,-40 13-1,-132-13 0,159 13 0</inkml:trace>
  <inkml:trace contextRef="#ctx0" brushRef="#br0" timeOffset="92348.1">13520 2500 0,'13'0'157,"27"-13"-126,0 0 0,-14 13 32,67 26-32,-67-12-15,-26-1-1,0 26 48,14 28-32,-41-14 0,27-40 0,-26-13-15,-67 0 0,53 0-1,-92-27 1,119-12 0,13 12 15,0-65 0,40 25 0,-14 28-15,-26 25 0,40-12-1,-40 13-15,13 13 16,27-27 15,-27 27 0,93 0 1,-27 0-1,-66 0 0</inkml:trace>
  <inkml:trace contextRef="#ctx0" brushRef="#br0" timeOffset="92855.61">13944 2461 0,'13'0'16,"0"0"0,0 0-1,40 0 1,-26 0 0,-14 13-1,27-13 16</inkml:trace>
  <inkml:trace contextRef="#ctx0" brushRef="#br0" timeOffset="93471.67">13983 2580 0,'40'0'16,"-27"0"-1,27 0 1,13 0 0,0 0-1,-40 0 1</inkml:trace>
  <inkml:trace contextRef="#ctx0" brushRef="#br0" timeOffset="94639.93">14327 2606 0,'0'0'15,"27"-13"1,-27 0-1,13-14 1,13 1 0,-12 13-1,-1-1-15,13-12 16,27-27 0,-26 40-16,-14-1 15,13-12 16,-12 0 63,-14 52 31,0 40-109,0-26-1,0 13 1,0-14 31,0-25-16,0 25 63,0 28-63,0-28 0</inkml:trace>
  <inkml:trace contextRef="#ctx0" brushRef="#br0" timeOffset="97254.4">15108 2593 0,'0'26'63,"-53"27"-32,26-26 0,-12-14-15</inkml:trace>
  <inkml:trace contextRef="#ctx0" brushRef="#br0" timeOffset="99440.88">15743 2447 0,'0'-13'31,"-27"13"0,1-13-15,-14 13-1,0 0 1,1 0 0,26 13 46,13 0-46,-14 1-16,1-1 15,26 0 48,1 14-47,-1-27-16,13 13 15,-26 0 1,13-13-16,14 13 31,-27 0 0,13 1-15,-13 12 15,0 1 0,-26-27 32,-14 13-47,0-13-1,14 0 1,26-13 46</inkml:trace>
  <inkml:trace contextRef="#ctx0" brushRef="#br0" timeOffset="100036.09">15822 2527 0,'0'0'0,"27"0"32,-1 0-1,0 0 0,27 0 0,-39 0 1</inkml:trace>
  <inkml:trace contextRef="#ctx0" brushRef="#br0" timeOffset="100564.39">15822 2633 0,'27'-14'31,"-54"28"-31,93-28 16,-26 14-1,0 0 16</inkml:trace>
  <inkml:trace contextRef="#ctx0" brushRef="#br0" timeOffset="101757.99">16166 2514 0,'0'0'0,"0"26"16,0 0 0,0-12-1,0 25 1,0-12 15,13-14-15,14 14-1,-14-27 17,0 0 14,0 0-30,1 0-16,12 0 16,1 0-16,-1 0 15,40-53 1,-53 39-16,-13-12 16,14 13-1,-14-1 1,0 1-1,0-13-15,0-1 16,0-12 0,0 25-16,0-12 15,0 13-15,0-1 16,-14 1 15,14 0-15,-26 13-1,13-13 1,13 0-16,-27 13 16,14-14-1,-13 28 48,12-1-48,-12 13 1,13-26 0,13 13 46,0 1-46,0 12-1,-14 1 1,1-1 0,13-13-1,0 1 1,0-1 0,0 0 15,-13-13-16,13 13 1,0 0 0,-13-13 77</inkml:trace>
  <inkml:trace contextRef="#ctx0" brushRef="#br0" timeOffset="118813.93">15425 4405 0,'27'66'47,"-14"-52"-31,0 25-1,-13-25 1,13-14-1,1 0 79,-1 0-78,79-93 15,-78 67-15,25-54-1,-12 54 1,-14 12 0</inkml:trace>
  <inkml:trace contextRef="#ctx0" brushRef="#br0" timeOffset="124919.9">13388 11258 0,'53'0'109,"158"0"-77,-52 0-17,-106 0 1,79 13-1,80-13 32,-132 0-47,65 0 16,-79 0 0,80 0-1,-27 0 1,-66 0-16,13 0 15,-27 0-15,28 0 16,-54 0 0,40 0-1,132 0 1,-92 0 0,-14 0-16,0 0 15,-12 0-15,12 0 16,-26 0-16,0 0 15,26 0 1,-52 0-16,-1 0 16,67 0-1,-40 0 1,39 0 0,-39 0-1,26 0 1,-39 0-16,-13 0 15,12 13 1,14-13 0,-40 0-1,67 0 1,-27 0-16,0 0 16,39 0-1,-65 0 1,-1 14-16,-13-14 15,1 0-15,-1 0 16,13 0 47,173 0-32,-67 0 0,-145 0 78,-14 0-77</inkml:trace>
  <inkml:trace contextRef="#ctx0" brushRef="#br0" timeOffset="125894.37">16973 11152 0,'13'0'110,"40"40"-79,-40-14-15,27 14-1,13 26 1,-40-39-16,0-14 16,14 13-1,-14-12 1,-66 12 171,40-26-171,-40 0-16,-145 26 31,-1 14-15,160-40-1,12 0 1,14 0 93</inkml:trace>
  <inkml:trace contextRef="#ctx0" brushRef="#br0" timeOffset="127861.63">13904 11628 0,'0'0'0,"13"40"63,-13 66-32,0-53-15,13 0-1,-13-40 32,0 0-31</inkml:trace>
  <inkml:trace contextRef="#ctx0" brushRef="#br0" timeOffset="128731.17">13851 11589 0,'0'-13'16,"0"26"-16,26-53 16,1 14-1,-1-1 1,67-26-1,-67 27 1,-12 26 31,-14 13 0,13 27-16,0-1-15,-13-25-16,0 12 15,0 1 1,0-14 0,0 0-1,-13 13 1,0-26-1,-14 0-15,14 0 16,-53 14 0,53-14-1,-1 0 63,-39-14-46,53 1 15</inkml:trace>
  <inkml:trace contextRef="#ctx0" brushRef="#br0" timeOffset="129679.02">14182 11456 0,'13'27'16,"-13"13"-1,13-14 1,-13 1 0,13-27-1,-13 13 48,0-26 46,93-93-78,-80 106-15,-13-14 0,13 14 77,27 27-77,-13-27 0,-1 0-1</inkml:trace>
  <inkml:trace contextRef="#ctx0" brushRef="#br0" timeOffset="130474.26">14420 11483 0,'0'26'16,"13"-12"-1,0 12 32,14-13-16,-1-13 48,-13 0-64,-13-13 1,0-13-1,0 12 1,0-12 0,14-1-1,-14 14 1,0 0 0,0 0-1,0 0-15,0-1 16,0 1-1,0 0-15,-14 13 63,-25 26-47,12-12-1,1 12 16,13-26 1,13 13-1,0 14 0</inkml:trace>
  <inkml:trace contextRef="#ctx0" brushRef="#br0" timeOffset="131026.28">14658 11430 0,'0'0'0,"0"53"16,0-13-1,0 132 1,0-67-1,13-38 1,0-41 0,1-26-1,-28-13 63,28-40-62</inkml:trace>
  <inkml:trace contextRef="#ctx0" brushRef="#br0" timeOffset="131868.87">14671 11483 0,'13'-13'32,"-26"26"-32,40-40 15,-1 1 16,14 0 1,-14 39 61,-13 0-77,1 0 0,-1-13-1,-13 13 17,0 14-1,0-14-31,-13 14 15,-14 26 17,14-53-1,-13 0 0,-1 0 0,1 0 1,12 0 15,1-14-16</inkml:trace>
  <inkml:trace contextRef="#ctx0" brushRef="#br0" timeOffset="133070.01">14989 11456 0,'-14'27'109,"-12"13"-78,13-27 0,13 0 1,26 0-1,1 1 0,-14-14 0,27 0 1,-27 0-17,0 0 1,40-14 0,-53 1 30,0 0-30,0 0 0,0-54-1,-66 15 17,53 38-17,-14 1 1,14 13 62,0 0-47,-1 0 32,14 13-48</inkml:trace>
  <inkml:trace contextRef="#ctx0" brushRef="#br0" timeOffset="133629.72">15042 11430 0,'13'13'31,"-13"0"-16,0 1 1,39 52 0,-25-26-1,25-14 1,-25-26 0,-14-13 93,-14 13-78,14-13-15</inkml:trace>
  <inkml:trace contextRef="#ctx0" brushRef="#br0" timeOffset="134900.09">15253 11470 0,'13'13'32,"-13"27"-1,14-27-15,-1-13-1,0 13 1,-13 0-16,13-13 15,1 0 1,-1 0-16,-13-13 78,0-13-62,0-1-1,-40-52 1,27 66 15,13 52 141,0 1-156,13-27-16,-13 14 15,27 26 1,-27 26 0,13-53-1,0 27 1,-13-26 0,13 12-1,-13 1 1,0 13-1,-26-13 1,26-14 0,-40 54-1,0-41 1,27-12 0,0-14-16,0-13 46,0 0-30,-14 0 0,-26-66 15,40 13 0,92-13 0,-26 39-31,159-52 16,-146 52 0,-26 14-1,-40 0 1,-13 13 15</inkml:trace>
  <inkml:trace contextRef="#ctx0" brushRef="#br0" timeOffset="136164.62">15610 11549 0,'0'0'15,"-26"13"79,-27 53-63,27-26-15,12-13-1,1-14 1,26 0 15,1-13-15,-14 13-16,13-13 16,13 0-1,1 0 1,-14 0-1,13 0 1,27-39 0,-39 12-1,-1-26 1,-13 27 0,0-40-1,0 39 1,0 14-1,-13 13-15,13-13 32,-14 13-17,14 13 126,27 53-110,-1-13-15,-13-40-1,54 67 1,-67-54 0,13-26-1,-53 0 63,27 0-62,13-13 0</inkml:trace>
  <inkml:trace contextRef="#ctx0" brushRef="#br0" timeOffset="136925.64">16073 11536 0,'-13'0'63,"-13"0"-47,-1 0-1,-39 53 16,40-40-31,12 13 16,1-26 0,26 27 15,-13-14-15,27 0-1,-1 1 1,-12-14-1,-1 0 1,0-14 47,27-25-32,-1 12 0,-25 1-15,-1 13-16</inkml:trace>
  <inkml:trace contextRef="#ctx0" brushRef="#br0" timeOffset="137353.31">16206 11536 0,'0'13'31,"0"14"-15,0-1-16,-40 225 31,0-65 0,40-173 0,-13-13 16,0-13-15,0-14-17</inkml:trace>
  <inkml:trace contextRef="#ctx0" brushRef="#br0" timeOffset="137943.94">16206 11456 0</inkml:trace>
  <inkml:trace contextRef="#ctx0" brushRef="#br0" timeOffset="138933.51">16431 11536 0,'-27'0'46,"1"13"-30,12 14-16,1-27 16,-13 26-1,26 0 1,0 14 0,0-27 15,13 1 0,0-14-15,14 0-1,-14 0 1,0-27 15,0 14-15,-13-27-1,0-13 1,0 14 15,27 78 94,13 27-109,12 1 0,-38-67-1,12 13-15,27 0 47</inkml:trace>
  <inkml:trace contextRef="#ctx0" brushRef="#br0" timeOffset="140099.6">16087 11470 0,'-27'0'62,"-52"26"-31,39-13-15,-26 40 15,53-26 1,13 26-1,0-40 0,39 13 0,1-26 1,-13 0-1,-14 0-31,13 0 15,1 0 1,-1 0 0,40 0 77,-52 0-61,-14-13-1</inkml:trace>
  <inkml:trace contextRef="#ctx0" brushRef="#br0" timeOffset="145083.47">17992 4366 0,'-53'26'78,"40"-13"-63,-80 27 1,0 13 0,40-40-16,-26 80 31,53-67-15,12 1-1,1 26 1,13-1-1,-13 54 17,-14-66-17,27-14 1,0 1-16,0 66 31,27 12 0,39-25 1,27 12-1,-40-78-15,79 12-1,-66-13 1,66-13-1,-39 0 1,26 0 0,-93 0-1,27 0 1,0-13 0,40-40-1,39-26 1,-26 39-1,-40 14 1,-26-14 0,-14 27-16,1-1 15,26-25 1,-14-27 0,-25 26-1,-14-13 1,0-40-1,-40 27 1,27 40 0,-54-67-1,-157-79 1,-1 93 0,-53 79-1,172 0 1,-119 13-1,119 14 1,93-14 0,13 0-1,0 40 17</inkml:trace>
  <inkml:trace contextRef="#ctx0" brushRef="#br0" timeOffset="147148.31">18375 2342 0,'0'26'78,"0"40"-63,0 27 1,0 26 0,0-66-16,0-14 15,0-12 1,0 13-16,0-27 16</inkml:trace>
  <inkml:trace contextRef="#ctx0" brushRef="#br0" timeOffset="149144.87">18283 2328 0,'0'-13'63,"132"13"-32,-39 0-15,118 0 15,-211 27 94,-26 12-109,26-12-1,-40 26 1,27-53 0,-14 13-16,-39 27 15,53-40 141,-40 0-62,27 0-78,-14 0-16,27 0 0,-14 0 94,-26 13-63,40-13 0,13 13 0,13-13 79,67-13-79,-1 13 0,-39 0 0,39 13 1,-66 0-17,1 0-15,-1-13 16,0 0 0,0 27 15,1-14-16,-1 14 1,0-14 0,-13 0-16,13 0 31,-13 14 31,-92 26-30,-14 13-1,40-40 0,39-26 0,-118 0 1,-14 0-1</inkml:trace>
  <inkml:trace contextRef="#ctx0" brushRef="#br0" timeOffset="149788.51">18904 2606 0,'0'0'0,"14"0"15,12 0 1,-26-13 0,13 13-16,67 0 46,-54 0-46,1 0 16,79 0 15,-67 0-31,-39 13 16</inkml:trace>
  <inkml:trace contextRef="#ctx0" brushRef="#br0" timeOffset="150477.19">18957 2738 0,'27'0'32,"-1"0"-17,1 0 1,184 14-1,-118-14 1,-66 0 0,-14 0-16</inkml:trace>
  <inkml:trace contextRef="#ctx0" brushRef="#br0" timeOffset="152630.04">20254 2130 0,'0'-13'78,"-106"-1"-47,13 1 0,67 26 32,-53 186-32,52-1-15,-26-12 15,40 38 0,13-78 0,0-93-31,0 159 32,0 52-1,0-198-31,0 27 31,0-80 0,-13-53 16,0 1-31,13-14-16</inkml:trace>
  <inkml:trace contextRef="#ctx0" brushRef="#br0" timeOffset="153332.41">19725 2897 0,'13'-13'47,"0"13"-32,0 0 1,54-13-1,-54 0 1,66 13 0,-66 0-1,53 0 1,-52 0 0</inkml:trace>
  <inkml:trace contextRef="#ctx0" brushRef="#br0" timeOffset="154086.65">20174 3175 0,'27'-93'16,"-1"14"15,1 26-15,-14 27 0,14-1-1,-14-26 1,0 27-1,-13 52 126,13 40-125,-13-26-1,27 79 17,-27-106-1,0 1 31</inkml:trace>
  <inkml:trace contextRef="#ctx0" brushRef="#br0" timeOffset="154894.84">20267 2950 0,'27'-13'62,"12"13"-46,-12 0 0,-14 0-1,0 0 63</inkml:trace>
  <inkml:trace contextRef="#ctx0" brushRef="#br0" timeOffset="155602.28">20849 2170 0,'-13'0'46,"0"13"-30,-53 119 0,39 14-1,14-67-15,0 0 16,13 1-16,0-14 16,0 66-1,26-66 1,27-13 15,-27-53 32,14-13-63</inkml:trace>
  <inkml:trace contextRef="#ctx0" brushRef="#br0" timeOffset="156294.16">21153 2170 0,'27'0'16,"-14"0"0,66 0-1,-52 0 1,39 0-1,-26 13 1,-27-13-16,0 0 16,0 0-1,1 0 48,39 0-32,-40 0-15</inkml:trace>
  <inkml:trace contextRef="#ctx0" brushRef="#br0" timeOffset="157646.51">21167 2170 0,'39'52'47,"1"1"-31,-27-26 0,53 52-1,-26-39 1,-13-27-1,-27 0 157,-40 40-140,-132 40-17,66 26 16,80-93-15,-1 1 0,-13 26 46,27-27-31,53-26 48,172 0-48,-120 0-16,146 14 1,-185-14 0,-40 13-1,1 0 63,-14 0 47</inkml:trace>
  <inkml:trace contextRef="#ctx0" brushRef="#br0" timeOffset="158852.62">21339 3056 0,'13'0'16,"-13"26"15,13-12-31,-13 25 16,0-12-1,13-1 1,1-13-16,-14 1 0,13 12 47,0-26-16,-13-26 79</inkml:trace>
  <inkml:trace contextRef="#ctx0" brushRef="#br0" timeOffset="159533.34">21365 2977 0,'13'0'32</inkml:trace>
  <inkml:trace contextRef="#ctx0" brushRef="#br0" timeOffset="161862.4">21841 2910 0,'0'-39'78,"27"-80"-47,-27 92-15,0-26 0,13 14-1,0-67 17,1 79-17,-1-26 1,-13 27-1,26-14 1,-26 14-16,0-1 16,27-26-1,-27 40 1,0-13 62,0 12-47,0 41 32,26 224-32,-13-198-15,14 80-1,-27-81-15,13 1 16,-13-39 0,13-14-1,0 13 32,14 40-16</inkml:trace>
  <inkml:trace contextRef="#ctx0" brushRef="#br0" timeOffset="162396.34">21868 2606 0,'13'0'15,"-26"0"-15,224 13 32,-158-13-17,-39 0 17,-14 14 14</inkml:trace>
  <inkml:trace contextRef="#ctx0" brushRef="#br0" timeOffset="162975.62">22318 2738 0,'-14'40'31,"14"-27"-15,0 1 0,0-1-1,0 0-15,0 0 16,27 1 31,-14-14-32,0 0 17,1 0-1</inkml:trace>
  <inkml:trace contextRef="#ctx0" brushRef="#br0" timeOffset="163367.71">22318 2566 0,'13'-13'31,"13"13"63</inkml:trace>
  <inkml:trace contextRef="#ctx0" brushRef="#br0" timeOffset="164408.94">22622 2434 0,'0'0'15,"0"66"1,0 27 0,0-53-1,13-1-15,0-12 16,-13-1-1,14 1 1,-1-27-16,0 0 63,53-40-32,0-39 0,-39 79-15,-14 26 77,40 40-61,-40-39-1,0-14 0,1-13 0,-1-27 63,13-78-63,-26 65-31,14-13 16,-14 0 0,0 40-16,13 0 15,-13-1 1,0 1 31,26-13-16,-13 26-31</inkml:trace>
  <inkml:trace contextRef="#ctx0" brushRef="#br0" timeOffset="164992.17">23191 2659 0,'0'40'32,"13"-1"-1,13-12 0,-12-27 0,-1 0 1,13 0-1,-26-13 0,0-1-15</inkml:trace>
  <inkml:trace contextRef="#ctx0" brushRef="#br0" timeOffset="165472.51">23191 2461 0,'13'0'125</inkml:trace>
  <inkml:trace contextRef="#ctx0" brushRef="#br0" timeOffset="166550.53">23535 2170 0,'0'0'16,"13"52"-16,0-38 15,-13 25 1,0 1-1,13 66 1,-13-53-16,0 53 16,0-67-1,0 14 1,-13-26-16,-27 12 16,27-12-1,-13-1 1,26-12-1,-27-1 1,1 13 15,-27 27 1,13-13-1,27-27 141,-13 0-141,12-13 0,-25 14 0,-1 12 1</inkml:trace>
  <inkml:trace contextRef="#ctx0" brushRef="#br0" timeOffset="168431.46">18481 2950 0,'-13'93'16,"-27"-1"-1,40-12 1,-26 52 0,-1-39-1,27 65 1,0-118 0,0 0-16,0-14 15,0-13-15,0 14 16,0 65-1,-13-52 1,0 13 0,13-13-1</inkml:trace>
  <inkml:trace contextRef="#ctx0" brushRef="#br0" timeOffset="169167.64">18362 3916 0,'0'0'16,"0"79"-1,27-26 1,-14 0 0,0-53 62,13-26-47,-12-1-15,-1 1-1,66-67 1,-39 27 31,-40 53-16,-13 13 63</inkml:trace>
  <inkml:trace contextRef="#ctx0" brushRef="#br0" timeOffset="170005.31">18203 3744 0,'40'40'31,"39"79"0,27-14 0,-93-78 1</inkml:trace>
  <inkml:trace contextRef="#ctx0" brushRef="#br0" timeOffset="171341.36">19381 4657 0,'13'0'16,"13"-14"15,1 14-15,26 0-1,13 0 1,27-13-1,-80 0 64</inkml:trace>
  <inkml:trace contextRef="#ctx0" brushRef="#br0" timeOffset="172083.56">19434 4789 0,'0'0'0,"13"0"16,0 0-16,14 0 31,92-13 0,-93-1-15,1 14 0</inkml:trace>
  <inkml:trace contextRef="#ctx0" brushRef="#br0" timeOffset="172499.74">19883 4630 0,'27'-13'63,"26"13"-48,53 0 1,26 0-1,-66 0 1,0 0-16,-53 0 31,-26 13 32</inkml:trace>
  <inkml:trace contextRef="#ctx0" brushRef="#br0" timeOffset="173193.42">19950 4776 0,'13'0'93,"132"0"-61,-79 0-17,14 0 1,26 0 0,-40 0-1,-53 0 126,-13-14-63</inkml:trace>
  <inkml:trace contextRef="#ctx0" brushRef="#br0" timeOffset="173596.58">20638 4458 0,'13'27'15,"-13"-1"1,0 1-16,0 105 31,0-92-15,13-14-1</inkml:trace>
  <inkml:trace contextRef="#ctx0" brushRef="#br0" timeOffset="174147.81">20492 4419 0,'26'-14'16,"27"14"0,80 0-1,12 0 1,-65 0-16,-28 0 15,-25 0 1</inkml:trace>
  <inkml:trace contextRef="#ctx0" brushRef="#br0" timeOffset="174899.59">20929 4776 0,'13'-14'46,"13"-38"-30,27-15 0,-40 54-1,-13 0-15,0 0 32,0 66 61,0-27-77,0-13 0,0 67-1,0-67 1,14 27 15,-14-27 0</inkml:trace>
  <inkml:trace contextRef="#ctx0" brushRef="#br0" timeOffset="175781.28">20942 4868 0,'13'0'31,"13"0"-15,1 0 0,13 0-1,26-13 1,-53 13 218,0 0-218,14-13 0,-14 13-1,0 0 63,14 0-31,-27-13-16</inkml:trace>
  <inkml:trace contextRef="#ctx0" brushRef="#br0" timeOffset="179382.59">20320 4154 0,'0'0'16,"0"-13"31,-40-14-31,-26-12-1,26 12 1,14 27-1,-14-13 1,-13 0 0,40 13-1,-13 0 1,-67 0 0,-105 0-1,79 0 1,-27 0-1,14 0 1,79 0 0,-93 0-1,107 0 1,-27 0 0,-1 0-1,14 0 1,14 0-16,-67 0 15,-26 0 1,-27 0 0,80 26 15,65-13-15,-52 40-1,-13-26 16,26 12-15,-66 54 15,119-67-15,-27 14-16,-12 13 16,-1 0-1,14-40 1,-1 53-1,1-52-15,-1 25 16,1 14 0,12-53-1,1 27 1,13-14-16,-13 66 31,0-26-15,0-26-1,-1 52 1,14-26 0,0-27-1,0 14 1,0 13 0,27 0-1,26 13 1,-14 0-1,1-53 1,92 93 0,-65-79-1,78 52 1,-79-52 0,80-1-1,12 0 1,28-12-1,-14-14 1,-80 0-16,14 0 16,93 13-1,25-13 1,226 0 0,-291 0-1,225-66 1,-252 53-1,66 13 1,-39-14 0,53-65-1,-120 26 1,226-225 15,-173 40 0,-78 40 1,-28-40-1,-26 13 0,-26 13 0,-26 133-15,-67 12 0,-80 28-1,81 26-15,-14-1 16,13 14-16,26 0 16,-92 0-1,93 14-15,-14-1 16,-171 26-1,171-25 1,-79 12 0,93-26-16,26 0 15,40 13 1</inkml:trace>
  <inkml:trace contextRef="#ctx0" brushRef="#br0" timeOffset="180148.58">22437 4048 0,'0'13'15,"0"106"1,0 14-1,0-80 1,13-14 0,0-39 46,40 0-31,-13 0-31,39-13 32,-39 13-17,-14-13 17,1 0 14</inkml:trace>
  <inkml:trace contextRef="#ctx0" brushRef="#br0" timeOffset="180575.84">22463 4273 0,'0'0'0,"27"0"16,12 0-16,146 0 47,-145 0-47,13 0 15</inkml:trace>
  <inkml:trace contextRef="#ctx0" brushRef="#br0" timeOffset="181206.21">22450 3982 0,'40'0'78,"65"0"-47,-38 13 0,-54-13-15,13 0-1,14 0 1</inkml:trace>
  <inkml:trace contextRef="#ctx0" brushRef="#br0" timeOffset="181812.14">22926 4220 0,'0'53'32,"0"-27"-32,0-105 0,0 185 15,0-93-15,0 14 32,66-80 61,27 0-61,-67 53-32,27-13 31</inkml:trace>
  <inkml:trace contextRef="#ctx0" brushRef="#br0" timeOffset="182321.86">23217 4339 0,'0'0'0,"13"40"16,14-80 77,-27 0-77,40 1 0,12-1-1,-25 27 1,26 0 0,-53-1-1</inkml:trace>
  <inkml:trace contextRef="#ctx0" brushRef="#br0" timeOffset="183379.83">23508 4299 0,'40'27'16,"-27"-27"31,14 0-16,-27-27-15,26-25 15,-26 38-15,-13 14 46,-27 0-31,-52 53 1,78-40-17,1 14 1,13-14 62,0 14-47,13-27-15,40 26 0,-13-13-1,-27-13 1,0 0-16,14 0 15,13 0 17,-40-13-17,39-13 1,-26 12 0,1-12-1,-14-1 1,0 14-1,0-13-15,0 13 16,0-14 0,0 14 31,-27 13-32,14 0 48,-40 0-48,13 40 1</inkml:trace>
  <inkml:trace contextRef="#ctx0" brushRef="#br0" timeOffset="184105.78">23879 4194 0,'0'26'15,"13"14"1,-13 39-1,40-119 126,12-39-110,41 53 1,-80 12-1,40 14 0,53 27 0,-93-27 1</inkml:trace>
  <inkml:trace contextRef="#ctx0" brushRef="#br0" timeOffset="-195197.23">3268 741 0,'-14'0'172,"1"-13"-141,0-1 0,-40 14 0,40 0 32,-27 0-32,-26 53 0,26-26-15,-13 12 0,40-25-1,13-1 1,-13 40 15,13-40-15,0 0-16,0 14 15,0-14 1,13 0 15,14 14 1,12-14-1,27-13 0,53-53 0,-52 0 1,-54 53-17,0-53 16,-13 27 1,-13 12-1,13-12 78,0-27-77,0 40-1,0 39 109,13 40-108,27 40-1,-1-53 0</inkml:trace>
  <inkml:trace contextRef="#ctx0" brushRef="#br0" timeOffset="-194185.49">3770 714 0,'0'-13'31,"-39"13"110,-67 40-110,40-40-15,-40 79 0,40-13 30,66-39-30,0-14 0,0 13-1,0 1 1,0-14-16,0 0 16,39 14-1,1-14 16,13 0 1,13-39-1,0 13 0,0-1 0,-52 1 1</inkml:trace>
  <inkml:trace contextRef="#ctx0" brushRef="#br0" timeOffset="-193353.52">4101 781 0,'-13'0'47,"0"0"0,-27 0-32,27 26 1,-53 14 0,39-14-1,-39 53 1,53-39-1,-14 13 1,14-40 0,13 1-1,0-1 17,13-13-17,0 0-15,1 0 16,-1 0-1,27 0 17,-14 0-17,1-13-15,39-54 32,-53 54-17,0-13-15,0 12 31</inkml:trace>
  <inkml:trace contextRef="#ctx0" brushRef="#br0" timeOffset="-192330.51">4247 807 0,'-14'40'16,"28"-80"-16,-28 106 15,1-13 1,0 0 0,13-13-1,26-14 32,-12-13-31,12-13 15,-13 0-15,93-26-1,-93 13 1,27-1-16,-27 1 15,14-13 1,-14-14 0,-13 27-1,0 26 110,-27 133-93,27-107-1,27 1 0,-14-40 32,53-27-32,0-25 0,-39 25-15,-14 1-1,-13 12 1,13 14 78</inkml:trace>
  <inkml:trace contextRef="#ctx0" brushRef="#br0" timeOffset="-191598.22">4895 886 0,'0'27'62,"0"105"-31,0-79-15,0-40 0,13-79 62,13-13-47,-12 79-15,-1-27-1,0 27-15,0 0 16,40 0-1,-39 0 1,38 0 0,-52-13 31</inkml:trace>
  <inkml:trace contextRef="#ctx0" brushRef="#br0" timeOffset="-190520.51">5384 913 0,'-26'39'109,"-67"28"-78,40-14 0,40-27-15,13-13 0,0 27 15,13-40 0,1 0 0,25 0-15,-26-13 0,67-40-1,-54 40 1,14-14 0,-40 14-1,13 0 1,-13-27-1,0 27 1,-26-27 15,13 27-15,13 26 62,26 66-47,0 27 1,-12-106-17,-14 13 32,0-39 0,26 0-31,27-14-1</inkml:trace>
  <inkml:trace contextRef="#ctx0" brushRef="#br0" timeOffset="-189880.57">5794 886 0,'-13'0'16,"-27"14"-1,14-1-15,13-13 16,-14 26 0,14-13-1,13 40 1,0-26-1,0 13 1,27-14-16,12 27 16,14-13-1,-40-27 1,1-13 0,-14 13-1,0-53 16,0 14 1,0 13-17,13-1 1,-13 1 0,13 0-1,14-13 1,-1 12-16</inkml:trace>
  <inkml:trace contextRef="#ctx0" brushRef="#br0" timeOffset="-189486.95">5980 900 0,'0'26'32,"0"0"-17,13 1 1,13 39 0,1-26-1,-1-14 1,-13-26-16,1 13 15,-1-13 1,13 0 0,14 0-1,-14-13 17,-26 0-17,0-40 1,0 13-1</inkml:trace>
  <inkml:trace contextRef="#ctx0" brushRef="#br0" timeOffset="-189112.47">6178 873 0,'0'0'0,"0"27"16,0-14-1,0 40 1,0 0 0,0 66-1,0-66-15,0 26 16,-40 67-1,40-94 1,-26 15 0,26-41-1,-13-26 17,-1 0-17,-25 0 1,-1 0-16</inkml:trace>
  <inkml:trace contextRef="#ctx0" brushRef="#br0" timeOffset="-188278.28">3479 1680 0,'0'27'16,"0"-1"0,0 53-1,0-52 1,0-14-16,0 0 15,13 53 1,1-26 0,39 26-1,-53-52 1,26 12 0,1-26-1,12 0 1,-12 0-16,-1-26 31,-13-14 0</inkml:trace>
  <inkml:trace contextRef="#ctx0" brushRef="#br0" timeOffset="-187707.78">3836 1971 0,'0'0'0,"40"40"15,40 39 17,-14-66-17,-13 1 1,0-14 0,-27-40 15,-13 14-16,-13-41 1,0 28 0,-13 25-1,0 1 17,-14 13-1,-92 0 0,-106 40 0,239-14 16,91 54-16,-65-54-15,-27-26-16</inkml:trace>
  <inkml:trace contextRef="#ctx0" brushRef="#br0" timeOffset="-186831.73">4498 1905 0,'0'26'141,"0"54"-110,0-54 0,26 1 1,-12 12-1,-1-39 0,-13 14 0,-27-14 1,-12 26-1,25-26 0,-12 0 0,-40-13 1,53 13-1,13-27 0,26 1-31</inkml:trace>
  <inkml:trace contextRef="#ctx0" brushRef="#br0" timeOffset="-186223.22">4551 1918 0,'0'0'0,"40"0"125,-1 0-110,133 13 16,-106 1-15,-79-14 62,-13 0-47</inkml:trace>
  <inkml:trace contextRef="#ctx0" brushRef="#br0" timeOffset="-185487.19">5080 1839 0,'-40'26'16,"80"-52"-16,-80 66 15,27-40 1,13 13 0,0 13 30,0-13-30,13 27 0,27-13-1,-40-14 1,26 0 0,-12 27 15,-1-14 0,-13-13-15,-13 1-1,13-1 1,-40 27 0,14-27-16,12-13 15,-65 13 1,0-26 31,65 13 0,1-53-16,13 26-31,0-12 15</inkml:trace>
  <inkml:trace contextRef="#ctx0" brushRef="#br0" timeOffset="-184195.47">7210 1019 0,'26'0'47,"-12"0"-32,12 0-15,53 13 16,1-13 0,-14 0-16,27 0 15,92 13 1,-119-13-16,0 0 15,27 0 1,-67-13 0,-26 0 109</inkml:trace>
  <inkml:trace contextRef="#ctx0" brushRef="#br0" timeOffset="-183291.75">7845 833 0,'40'0'31,"13"0"-15,-27 0-1,53 27 1,-65-14-1,-1-13 48,26 13-47,-25 1 15,-14 12 78,0-13-93,-14 0-1,1 14 1,0-14-16,0 0 16,-53 67 15,-14-1 0,1-13 0,66-66 32,-14 14-32,27-1-31,-13-13 16,0 0 46</inkml:trace>
  <inkml:trace contextRef="#ctx0" brushRef="#br0" timeOffset="-182185.87">8850 1111 0,'0'27'31,"0"-14"-15,0 0-1,-13 14 1,13-14-16,-26 27 16,26-27-1,0-26 79,13-67-63,0 54-15,0 12-16,-13 1 16,27-93-1,-1 40-15,1 0 16,-1 40-16,-26-1 15,27 1 1,-27 13 15,0-1 79</inkml:trace>
  <inkml:trace contextRef="#ctx0" brushRef="#br0" timeOffset="-181418.11">8771 833 0,'0'0'0,"13"0"16,0-13 0,54-40-1,-54 53-15,13-26 16,1 13 0,39-27-1,-26 13 1,-27 27-16,-13-13 31,13 13 125,-13 40-140,40 105 15,-27-118-15</inkml:trace>
  <inkml:trace contextRef="#ctx0" brushRef="#br0" timeOffset="-180787.31">9234 1111 0,'0'0'0,"40"-66"31,-27 40-16,53-93 17,-40 92-17,1-39 1,-27 92 93,0 14-93,26 66 0,-26-53-1,14-53 1,-1-13 78</inkml:trace>
  <inkml:trace contextRef="#ctx0" brushRef="#br0" timeOffset="-180099.01">9578 913 0,'26'39'31,"-52"-78"-31,79 105 16,-40-53-1,0 0 1,1-13 15,25 0 0,-12 0-15,-14 0 0,79-13-1,-78 0 1,-14-14 0,-14-25 15,-25 12-16,-14 0 17,0 40-17,40 0 1,-40 40 62,-13 26-47,52-40-15,28-12 46,25 12-62</inkml:trace>
  <inkml:trace contextRef="#ctx0" brushRef="#br0" timeOffset="-179179.9">9856 952 0,'39'14'31,"1"25"-16,53 14 17,-40-26-1,-27-54 31,1-52-30,-27 13-1,-14 66-15,14-13 15,-26-14 0,-1 27 47,-52 0-62,53 0-1,-67 0 17,66 40-1,27 13 0,0-40-15,14 0-1,-1-13 17,80 0-1,-54 0-31</inkml:trace>
  <inkml:trace contextRef="#ctx0" brushRef="#br0" timeOffset="-178531.53">10332 807 0,'13'53'31,"0"-27"0,1-26-31,12 0 16,67-13 15,-1-79 1,-92 52-1,-39 40 31,-1 0-46,-26 13 15</inkml:trace>
  <inkml:trace contextRef="#ctx0" brushRef="#br0" timeOffset="-178056.62">10914 741 0,'-26'66'16,"-1"-26"-1,-13-1-15,-39 67 16,13-40 0,13-13-1,-40 27 1,67-67-16,26 0 16,-13-13 46,0 0-31,13-13-15</inkml:trace>
  <inkml:trace contextRef="#ctx0" brushRef="#br0" timeOffset="-177368.17">10689 1177 0,'40'40'31,"0"-13"-15,26-14-1,-27-13 1,41 0-1,-67 0 1,-13-40 47,0-26-32,-13 53-16,-53-14 1,52 27-16,1 0 16,-27-13-1,14 39 63,26 14-46,0-27 46</inkml:trace>
  <inkml:trace contextRef="#ctx0" brushRef="#br0" timeOffset="-176431.36">7329 1998 0,'26'0'31,"14"0"-15,-27 0-16,14 0 15,26 0 1,53 0 0,26 13-1,13-13 1,-131 0 0,-14-27 77</inkml:trace>
  <inkml:trace contextRef="#ctx0" brushRef="#br0" timeOffset="-175950.8">7845 1905 0,'53'13'31,"-106"-26"-31,159 66 16,-27-13 0,-39-14-1,-27-26 1,-13 13 46,26 40-46,-26-26 31,0-14 0,-39-13-16</inkml:trace>
  <inkml:trace contextRef="#ctx0" brushRef="#br0" timeOffset="-175364.44">8665 1799 0,'0'0'0,"13"0"16,40 0-1,-26 0 1,39 13 0,-26 27-1,-40-27-15,0 14 31,0 26-15,-14-27 0,-105 120-1,93-133 1,-14 40 0,27-40-1,13 0 1,13 0-1,14 1 1,-14-1 0,13 13-1,14-26 1</inkml:trace>
  <inkml:trace contextRef="#ctx0" brushRef="#br0" timeOffset="-174529.09">8665 2487 0,'13'0'47,"27"40"-16,-27-14-15,0 1 0,-26 12 15,0-25-15,13-1-16,-13-13 15,-27 0 16,27 0-15,0 0 0,13-13-1,-14-1 1,14 1-16,0-27 47,27 27-16,13-13 0,-27 26 1</inkml:trace>
  <inkml:trace contextRef="#ctx0" brushRef="#br0" timeOffset="-173749.88">9379 1945 0,'14'0'31,"-1"39"0,53 213 1,-53-146-17,27-54 1,-27-38 31,-39-14 31</inkml:trace>
  <inkml:trace contextRef="#ctx0" brushRef="#br0" timeOffset="-173144.79">9604 2275 0,'14'27'15,"-1"-14"1,-13 14-16,0 39 16,0-27-1,0-12 1,-13 13 0,13-27-16,0 0 0,-14-13 62,1 0-46,0 0-1,0 0 1,-1-53 15,14 27-31,-13-41 16,0 54-1,0 13 64</inkml:trace>
  <inkml:trace contextRef="#ctx0" brushRef="#br0" timeOffset="-171571.06">9300 2315 0,'13'0'32,"14"0"-1,-14 0-16,53 66 17,-13-13-17,13 0 1,-53-40 0,27-66 249,-27 27-249,1-1-1,-14 1 1,13 13 62,-13 0-47,0-1 48,26 1-64</inkml:trace>
  <inkml:trace contextRef="#ctx0" brushRef="#br0" timeOffset="-164301.33">9234 1402 0,'0'0'0,"26"0"15,120 0 1,185 0 15,-212 14-15,26-14-16,252 26 15,-291-26 1,119 0 0,-185 13-1,12-13 1,-38 13-1,12 1 1,14-14 0,-14 0-1,54 0 1,-54 0-16,14 0 16,-1 0-1,14 0-15,14-14 31</inkml:trace>
  <inkml:trace contextRef="#ctx0" brushRef="#br0" timeOffset="-136130.59">2461 3744 0,'-14'0'47,"1"0"0,0-13-31,-14 13-1,-25 13 1,-160 40 15,172-40-15,14 13-1,13-12 1,-1-1-16,14 0 16,0 0-1,0 14 1,53 52-1,-26-52 1,-1 26 0,1-40-1,52 13 1,-53-26 0,14 0-1,79 0 1,-66 0-1,79 0 1,40-53 0,-132 40-1,0-27 1,-27 27-16,0 0 16,-13-66 15,0 39 0,-13 0 0,13 27 1,-40 13 30,-66 53-31,106-27-31,-39 1 16,26-1 0,-1 1-1,14-1 1,27 40-1,-1-26 1,-13-27 0,27 27-1,13-14 1,-26-26-16,-14 0 16,145-39-1,134-80 16,-266 79-15,40-13 15,-66-40 1,0 67-32,0-40 15,-26-27 16,26 80-15,0-13 0,0 12-1,0-12 1,0 39 109,0 14-109,0 92-1,0-66 1,0 52-1,0-25 1,0-14 0,13-53-1,13 27 1,14 0 0,26-40-1,-39 0 1,12 0-1,14-27 1,-40 14 0,-13 0-1,0-14 32,14 14-31</inkml:trace>
  <inkml:trace contextRef="#ctx0" brushRef="#br0" timeOffset="-135600.52">3995 3876 0,'13'0'16,"14"0"-1,-14 0-15,225 40 32,-53-27-17,-26-13 1,-79 0-16,-54 0 15,-13 0 1,-13-13 93</inkml:trace>
  <inkml:trace contextRef="#ctx0" brushRef="#br0" timeOffset="-135022.1">4789 3797 0,'0'0'0,"66"26"15,-39-13 1,-27 1 0,0 12 62,-40 54-47,-53-1 0,67-66-15,-27 0 0,26-13-1,14 14 63</inkml:trace>
  <inkml:trace contextRef="#ctx0" brushRef="#br0" timeOffset="-134102.1">5596 3823 0,'0'66'47,"0"-39"-31,13 13-16,-13 65 15,0-65 1,0-27-16,0 1 16,0-1 15,0 0-16,40-53 17,-14 40-17,14-53 1,-14 27-16,1-1 16,26-12 15,-40 39 47,40 106-47,-40-93-15,27 27-1,-40-27 1,13-13 31,-13-27-16,13-79-15,-13 80-1,0-40 1,0 53 0,0-1 15,14-12 0,-1-1-15</inkml:trace>
  <inkml:trace contextRef="#ctx0" brushRef="#br0" timeOffset="-133771">6125 3784 0,'0'0'0,"53"0"15,-27 0 1,120 0 15,-133 0-15</inkml:trace>
  <inkml:trace contextRef="#ctx0" brushRef="#br0" timeOffset="-132927.28">6138 3797 0,'14'26'31,"-28"-52"-31,28 105 16,-14-26-1,0 26 17,0-39-1,26-13 156,14-27-171,-1 13 0,28 0-1,-54-13-15,0 13 47,-13-39 109,26-27-156</inkml:trace>
  <inkml:trace contextRef="#ctx0" brushRef="#br0" timeOffset="-132024.65">6575 3757 0,'79'0'31,"1"0"-15,-54 0-16,14 0 16,-27 0-1,-13 27 79,0-14-78,0 40-1,0-14 1,0 14 0,0-13-1,0-27 1,0 40-1,0-40 1,0 14 15,0-14 1,-13 0 14,-40 14-14,-146-54-1,41 1 0,144 26 63,1 0-78,0 0-16</inkml:trace>
  <inkml:trace contextRef="#ctx0" brushRef="#br0" timeOffset="-131048.2">6152 3479 0,'-67'-26'15,"134"52"-15,-266-79 16,-39 27 15,-27 39 0,160 27-15,65 13 0,13 13-1,-12 66 1,26 0-1,13 14 1,0-27 0,39 13-1,41 1 1,78-1 0,-65-79-1,198 39 1,701 14 15,-119-106 0,-370-278 1,-424 120-17,-52 78-15,-27-12 16,-53-305 15,13 304-31,-26 1 16,-27-14-16,14 26 15,-450-105 17,357 185-32,-291 53 15,13 79 1,278-26-1,-145 79 1,184-79-16,28-13 16,38-27-16,28 13 15</inkml:trace>
  <inkml:trace contextRef="#ctx0" brushRef="#br0" timeOffset="-76642.55">20320 1998 0,'0'-27'141,"13"-13"-125,0 1-1,1-14 1,-1 26-16,-13-52 15,13 26 1,0 27-16,-13-1 16,0 1-1,14 13 1,-1-54 0,0 41-1,-13-1 1</inkml:trace>
  <inkml:trace contextRef="#ctx0" brushRef="#br0" timeOffset="-75771.55">20280 1548 0,'14'-27'16,"12"14"-1,0-27 1,41-12 0,-28 38-1,1-39 1,-27 106 187,0 40-172,1-80 1,-1 0-1</inkml:trace>
  <inkml:trace contextRef="#ctx0" brushRef="#br0" timeOffset="-74666.27">20479 556 0,'-13'-14'62,"-54"28"-15,54-1-31,0 0 0,13 14 46,0 12-46,0-26 15,0 1 31,13-1-46,-13 0 15,0 0 1,0 1-1,-53 12 0,40-13 0,0-13 16,0 0-31,-1-26 15</inkml:trace>
  <inkml:trace contextRef="#ctx0" brushRef="#br0" timeOffset="-74031.75">20704 622 0,'0'26'47,"0"-13"-16,0 27 32,-14 40-32,1-67-15,13 0-1,0-26 32,0 0-31,0-27-16</inkml:trace>
  <inkml:trace contextRef="#ctx0" brushRef="#br0" timeOffset="-73711.4">20757 489 0,'13'-13'16</inkml:trace>
  <inkml:trace contextRef="#ctx0" brushRef="#br0" timeOffset="-72677.49">20981 595 0,'-13'0'16,"-13"27"0,13-14-1,-1 13 1,14 1-1,0-14 1,14-13 78,12-26-63,-26-14 0,0 27 1,0 39 77,0 1-93,0-1-16,0 1 15,13 26 1,-13-27-16,13 0 15,-13 27 1,0-26 0,-26-1-1,-14-13 1,1 27 0,-14-27-1,0-13 1,40 0-1,-14-13 1,14 13-16,13-26 16,0 12-1</inkml:trace>
  <inkml:trace contextRef="#ctx0" brushRef="#br0" timeOffset="-71542.77">21180 622 0,'0'0'15,"-27"106"16,14-67 1,13-12-1,0-54 63,27 1-79,-1-14 1,1 27 0,-14-14-16,0 27 31,0 27 47,-13 39-62,13-39-16,-13-14 15,14 13 1,-14-52 62,53-40-47,-40 39 0,-13 40 79,26 27-95,-26-13 17,0-14-17,0 0-15,0 0 125,0 0-109</inkml:trace>
  <inkml:trace contextRef="#ctx0" brushRef="#br0" timeOffset="-70694.53">21537 807 0,'0'0'0,"13"0"32,1 0 30,12-26 1,0-27-32,-26 39 0,0 1 0,0 0 16,-13 13-16,0 0 1,-66 40-1,52-14-31,-39 1 31,66-14 47,13 0-46,-13 0 46,27-13-78</inkml:trace>
  <inkml:trace contextRef="#ctx0" brushRef="#br0" timeOffset="-70267.3">21722 714 0,'0'53'31,"0"13"0</inkml:trace>
  <inkml:trace contextRef="#ctx0" brushRef="#br0" timeOffset="-69879.41">21736 569 0,'0'0'15,"0"13"79</inkml:trace>
  <inkml:trace contextRef="#ctx0" brushRef="#br0" timeOffset="-68961.64">21815 728 0,'0'39'31,"0"-25"-15,0 12 0,0-13 15,13-13 94,0-26-78,-13 13-32,14-27 17,-14 13-17,0 14 1,-27 26 109,14 14-94,0-27 16</inkml:trace>
  <inkml:trace contextRef="#ctx0" brushRef="#br0" timeOffset="-68348.46">21947 463 0,'0'26'31,"0"27"-15,-13-26-1,13-1-15,-26 27 16,26-13 0,0 0-1,0-14 1,0 14 15,13-53 78,53-14-109</inkml:trace>
  <inkml:trace contextRef="#ctx0" brushRef="#br0" timeOffset="-67973.97">22251 833 0,'0'93'31,"0"-186"-31,0 252 16,0-146-16,14 1 62</inkml:trace>
  <inkml:trace contextRef="#ctx0" brushRef="#br0" timeOffset="-67247.72">22714 542 0,'0'40'31,"0"0"-15,0 66 15,0-40 1,0-40-1,14-26 0,12 0 16,-13 0-16</inkml:trace>
  <inkml:trace contextRef="#ctx0" brushRef="#br0" timeOffset="-66516.28">22609 609 0,'13'0'47,"27"0"31,-14 0-62,80 13 0,-40-13-1,-40 0 1</inkml:trace>
  <inkml:trace contextRef="#ctx0" brushRef="#br0" timeOffset="-64361.32">23019 701 0,'-40'0'172,"-39"66"-141,79-52 31,0-1-30,13-13 14,0 0 1,0 0-15,1 0 46,-1-13-63,0 13 407,14-40-406,12 27 15,-26-14-15,-13 1 15,0 12 16,-13 14 78</inkml:trace>
  <inkml:trace contextRef="#ctx0" brushRef="#br0" timeOffset="-63832.68">23032 767 0,'0'0'15,"13"27"17,-13-1-17,13-26 1,14 0 46,26-13-30,-40 13-1</inkml:trace>
  <inkml:trace contextRef="#ctx0" brushRef="#br0" timeOffset="-62815.84">23191 701 0,'0'40'47,"0"-27"-32,13-13-15,-13 13 16,0 1 0,13-14 124,53-40-108,-52 27-17,-1 13 1,0 0 109,0 13-78,-13 0-32,13-13 1,-13 13 15,0 14-15,0-14-1,0 0 1,0 0 31,14-52 47,-1 26-94</inkml:trace>
  <inkml:trace contextRef="#ctx0" brushRef="#br0" timeOffset="-61715.82">23535 582 0,'0'79'31,"0"-52"-31,0-133 0,0 238 16,0-105-16,-14-1 16,1 54 15,13-67-16,0 0 1,0-26 93,0-14-93,0 1-16,13 13 16,14-40-1,-14 53 1,0-13 15,14-1 0,-14 14 1,14 0 15,-1 40-32,-13-27 1,14 40 15,-27-26 16,0-14-31,0 0 30,0 0-14,0 1 15,-14-14-1</inkml:trace>
  <inkml:trace contextRef="#ctx0" brushRef="#br0" timeOffset="-61209.32">24130 886 0,'13'53'31,"-13"-13"-15,-13 0 0,0-27-1,0 0 17,-1-13-32,1 13 15,0 1 1,-27-1-1,14 13-15,12-26 16</inkml:trace>
  <inkml:trace contextRef="#ctx0" brushRef="#br0" timeOffset="-60130.94">24434 873 0,'14'-13'31,"12"13"63,0 0-94</inkml:trace>
  <inkml:trace contextRef="#ctx0" brushRef="#br0" timeOffset="-59772.69">24619 886 0,'0'0'0</inkml:trace>
  <inkml:trace contextRef="#ctx0" brushRef="#br0" timeOffset="-59393.95">24791 913 0,'14'0'125</inkml:trace>
  <inkml:trace contextRef="#ctx0" brushRef="#br0" timeOffset="-51385.76">21696 1323 0,'26'-13'47,"14"-40"-15,26 13-17,-39 27 1,-14 26 93,0 0-93,14 67-1,-14-41 1,0-12 0,-13-14 15,0-26 63,26-27-79,14-13 1,-27 40 0,-13 0-1,14 0 1,-1 13 31,13 0 15,-13 0-46,1 0 15</inkml:trace>
  <inkml:trace contextRef="#ctx0" brushRef="#br0" timeOffset="-48531.82">22238 1257 0,'13'0'31,"1"0"-15,-1 0 15,0 0-15,14 0 31,-14 0-32,13 0 1,-26-13 15,0-1 0,0 1-15,0-13 15,0 39 172,-26 27-187,26-27 15,-13 13 0,13-13-15,-14 1 0,14-1-1,0 0-15,0 0 16,0 1 46,14 12-46,-1-13 15,13-13 1,1 0 30,65-26-31,-12-27 1,-54 40-1,-13-40 0,1 0-15,12-13 15,-13 26 0,-13 66 94,-39 67-94,12-66-31,27 25 32,0-12-17,0-27 1,0 1 0,13-1 15,1-13 16,-14 13-16,39-13-15,-12 0-1,-1 0 1,1 0-1,-1 0 1,-13-13 0,14-27-1,-27 14 1,13 12 0,0 1-1,-13 40 157,0 26-141,0-40-31,0 0 16,0 0-16,0 1 16,0-1-1,14-13 32,25 0 31,-12-27-62,-1 1-1,14-14 1,-27 14 0,-13-1-1,13 27 1,1 0 125,-14 27-126,0 26 1,13-14-1,-13-12-15,13-14 16,-13 13 0,13-26 31</inkml:trace>
  <inkml:trace contextRef="#ctx0" brushRef="#br0" timeOffset="-14227.56">23693 1310 0,'14'39'31,"-14"-25"-16,0 12 1,0 1 0,0-14-1,0 0 1,0 0 78,26-52 15,53-14-78,-52 26 1,-1 93 93,-26 14-79,0-54-14,14-39 140,25-40-157,-25 27-15,-1-14 16,26 0 15,1 0 0,-40 27 1,13 13 77,14 106-78,-14-53-15,-13-27-1,13-12-15,-13-1 125,0 0-125</inkml:trace>
  <inkml:trace contextRef="#ctx0" brushRef="#br0" timeOffset="-13110.99">24328 1389 0,'-13'0'62,"0"0"-46,-40 27-1,40-27 1,-14 13-16,1 13 16,26 1 46,0-1-31,0-13-15,13 1 0,0-14-1,1 13 32,12-13-31,14-27-1,-14 1 1,-13 13 0,14-1-1,-27 1 1,0 0 0,0-13-1,0 78 126,0-38-126,13 25 1,14-12 0</inkml:trace>
  <inkml:trace contextRef="#ctx0" brushRef="#br0" timeOffset="-12587.54">24421 1455 0,'13'0'31,"1"0"-15,-1 0-1,13 27 1,54 26-1,-67-14 1,0-39 0,-26 0 93</inkml:trace>
  <inkml:trace contextRef="#ctx0" brushRef="#br0" timeOffset="-12022.25">24593 1429 0,'-26'39'15,"-1"-12"1,1-14-1,-27 40 1,40-40-16,-1-13 16,14 14-1,-26-14 32,13 13-31,-14 0-1,14-13 48,53 0-32</inkml:trace>
  <inkml:trace contextRef="#ctx0" brushRef="#br0" timeOffset="-11368.67">24712 1336 0,'-13'0'31,"-14"40"-15,27-27 0,-26 40-1,13 66 16,13-92-15,0-1-16,0 14 16</inkml:trace>
  <inkml:trace contextRef="#ctx0" brushRef="#br0" timeOffset="-10520.93">24778 1535 0,'13'39'15,"1"-39"1,-1 14 0,-13-1-16,13-13 46,0 0-30,1 0 0,-1-13-1,0 13 1,0-27 0,-13 1-1,0-14 1,0 27-1,0-14 1,0-12 0,-13 12 15,-27 27 31,14 0-46,-1 0 0,1 0-1,0 53 1,12-53 0,1 79 15,13-65 0,0-1 32</inkml:trace>
  <inkml:trace contextRef="#ctx0" brushRef="#br0" timeOffset="-9914.27">24977 1601 0,'0'0'15,"0"26"17,-14 27-17,1-13 1,0-1 0</inkml:trace>
  <inkml:trace contextRef="#ctx0" brushRef="#br0" timeOffset="-9419.55">25096 1468 0,'0'0'0,"26"27"31,-13-1-31,-13-12 16,27 25 0,-14-25-1</inkml:trace>
  <inkml:trace contextRef="#ctx0" brushRef="#br0" timeOffset="-8608.49">25175 1442 0,'-26'26'31,"12"1"0,1-1-15,0-12 0,-27 12-1,40-13-15,-13 1 47,0-14 16,13 13-32,-13-13-16</inkml:trace>
  <inkml:trace contextRef="#ctx0" brushRef="#br0" timeOffset="-7969.56">25281 1296 0,'26'27'31,"-26"13"-15,0-1-1,0-12 1,0-1-16,14 27 16,-14 13-1,0-39 1,-40 39 15,0-26 0,14-27 1,13-13 14,-1 0-30</inkml:trace>
  <inkml:trace contextRef="#ctx0" brushRef="#br0" timeOffset="-6128.47">2487 11628 0,'0'67'47,"0"157"-16,0 226-15,0-145 15,-26 52 1,26-265-17,0 1 1,-53 158-1,39-198 17,-12-53 15,13 0-32</inkml:trace>
  <inkml:trace contextRef="#ctx0" brushRef="#br0" timeOffset="-4325.07">728 12779 0,'26'0'47,"252"27"-16,-186-14-15,239 0 0,-238 1-1,39-1 1,80 0-1,-40-13 1,-93 13 0,278 0-1,-251-13 1,40 0-16,-1 0 16,14 14-16,-27-14 15,186 0 1,-1 13-1,-52-13 1,-106 0 0,-67 0-1,-65 0-15,-41 0 203,1 0-187</inkml:trace>
  <inkml:trace contextRef="#ctx0" brushRef="#br0" timeOffset="-3288.92">2447 12885 0,'14'0'31</inkml:trace>
  <inkml:trace contextRef="#ctx0" brushRef="#br0" timeOffset="-61.07">873 12806 0,'53'-13'31,"-13"13"-15,52-14 0,14 1-1,-79 13-15,12 0 32,-12 0 30,158 13-31,-132 1-15,0 12 15,-40-26 0,66 0 1,67 13-1,-67 1 0,-52-14-31,-14 0 31,13 13 16,80 0-15,-13-13-1,-67 0 78,67 26-78,0-26 1,-80 0 61,0 0-46,66 0-15,-52-13-17,-27-13 329,26-1-313,-12 1-15,12 13 15,-13-14-15,0 27-1,1-26 1,25-1 0,-12-12-1,13-1 1,-27 27-16,0 13 15,13-27 1,-12 14 0,12-27-1,14 14 1,0-1 0,-27 1-1,26 13 1,1-14-1,26-13 1,-13 1 0,13-1-1,-52 27 1,38-14 0,-12 1-1,13-14 1,-26 27-16,12-13 15,14-14 1,13 13 0,-53 14-1,80-53 1,-66 53 0,25-14-1,-25 14 1,39 0-1,13 0 17,-12-27-17,-28 27 1,27 0 0,40-40-1,-66 26 1,-14 14-1,54-40 1,-67 40 0,40-14-1,-27 1 1,14-1 0,-27 14-1</inkml:trace>
  <inkml:trace contextRef="#ctx0" brushRef="#br0" timeOffset="3103.89">4326 12211 0,'0'26'31,"0"0"-15,0 1 15,0-40 31,26-27-46,1 14 0,13-1-1,-40 14 1,13 0 0,26 26 77,1-13-61,-13 0 14,-14 0-14,-13-53 61,-40 53-61,-26 0-1,53 0 31,13 13-46,0 0 0,0 1-1,0 12 1,0-13 0,13 40-1,13-40 1,1 14-1,13-14 1,-1 14 0,27-27-1,-26-27 1,13 1 0,-40-1-1,0-12 1,-13 12-1,0-13 1,0-13 0,14 27-1,-14 39 95,-40 106-79,27-92-15,13-1-1,0-13 1,0 1-1,13-14 17,13 13-1,14-13 0,40-53 0,-80 13 1,0 80 140,0 39-157,0-65 16,13-14 1,0 0-1,0 0-15,14-14-1,-1 1 1,-13-13-1,1-14 1,-14 0 0,0 14 15,13 26 47,0 0-62,0 0-1,-13 53 1,14-27 0,-1 1 15,13-14-16,-65-13 79</inkml:trace>
  <inkml:trace contextRef="#ctx0" brushRef="#br0" timeOffset="3725.3">4604 12978 0,'66'79'32,"-132"-158"-32,145 171 15,-26-39 1,-40-39-1</inkml:trace>
  <inkml:trace contextRef="#ctx0" brushRef="#br0" timeOffset="4180.42">4736 13031 0,'0'0'0,"-26"13"15,-27 53 1,13-26-1,0-27-15,14-13 16,-14 13 0,27-13-1,-14 13 48,-65 14-32,92-40 0</inkml:trace>
  <inkml:trace contextRef="#ctx0" brushRef="#br0" timeOffset="5232.2">2196 11470 0,'13'26'47,"-13"-13"-32,40 40 1,-14 27 15,-12-80-15,12 0 15</inkml:trace>
  <inkml:trace contextRef="#ctx0" brushRef="#br0" timeOffset="5804.65">2474 11496 0,'-13'13'16,"26"-26"-16,-93 93 16,54-54-16,-27-13 15,-66 93 1,53-40-1,-133 146 1,80-120 0,93-65-1,26-40 110</inkml:trace>
  <inkml:trace contextRef="#ctx0" brushRef="#br0" timeOffset="7437.74">1270 13242 0,'0'0'0,"26"0"31,1 0-15,52 0-1,-65-13 1,65 0 0,-66 13-1,27-27 1,-14 27-1</inkml:trace>
  <inkml:trace contextRef="#ctx0" brushRef="#br0" timeOffset="9073.93">1918 13018 0,'-13'0'391,"-27"26"-376,-13 0-15,-92 14 16,118-27-1,14 1-15,0-14 32,39 0-17,-12 0 1,-1-14 15,0-12-15,0 13-1,1-1 64,52-25-64,-40 26 1,1-14-1,26 1 1,-1-14 0,-52 53 234,0 40-235,0 0 1,0 13 0,0-53-1,0 27 1,0-27 62,-13-13-16</inkml:trace>
  <inkml:trace contextRef="#ctx0" brushRef="#br0" timeOffset="10173.44">3228 13176 0,'13'-13'31,"14"-13"-16,39-67 17,-13 53-1,-27 14 0,-26 39 110,0 40-110,-13 53 0,13-93 1,0 0 30,0 0-46,-27 1 109</inkml:trace>
  <inkml:trace contextRef="#ctx0" brushRef="#br0" timeOffset="28392.19">17502 12330 0,'0'13'47,"13"13"-31,1 14 0,-1-27-1,0 14 1,14-1-1,-14 1 1,0 12 0,0-12-16,-13-1 15,27 27 1,-27-40-16,0 1 31,0-1-15,-14-13-1,1 0 1,0 13 0,-13-13-1,-1 0-15,14-13 16,-40-27 0,53 27-16,0-27 15,-13 27 1,13 0-16,0-1 15,0-25 1,53-1 0,-14 14-1,1-1 1,0-13 0,-14 14-1,1 0 1,-14 12-16,-13 1 62,-27 13 1,-52 0-32</inkml:trace>
  <inkml:trace contextRef="#ctx0" brushRef="#br0" timeOffset="29266.94">17833 12224 0,'0'0'0,"13"53"31,0-53 0,1 0 1,25 0-1,-25-14 0,-1 1-15,-13 0-16,13-13 15,-13-27 1,0 26 15,-53-13 1,13 27-1,40 40 47,0-1-62,0-13-1,14 1 16</inkml:trace>
  <inkml:trace contextRef="#ctx0" brushRef="#br0" timeOffset="29716.36">18124 12065 0,'0'0'0,"0"13"15,-26 67 1,-80 131 0,66-158-1,-26 66 1,53-92 0,13-14-1,0-26 95</inkml:trace>
  <inkml:trace contextRef="#ctx0" brushRef="#br0" timeOffset="30366.64">18018 12515 0,'0'0'0,"0"39"15,0-12 1,0-1-1,13-26 17,67 14-1,-27-1-15,-14-13-1,-39-13 1,14-27-1,-14 13 17,-14 14-1,1 13 0,-66 0 0,26 40 1,53-27 30</inkml:trace>
  <inkml:trace contextRef="#ctx0" brushRef="#br0" timeOffset="80041.38">16986 12687 0,'-26'0'47,"-1"13"-16,1-13 16,-1 13-32,14 0 1,-13-13 0,-14 0-1,-79 27 17,106-27-17,-40 0 1,0 13-1,0 0 1,27-13 0,-94 14-1,68-14 1,-81 13 0,54-13-1,13 0 1,0 0 15,26 0-15,-119 0 15,-158 0 0,171 0 0,80 0-15,40 0 0,-14 0-16,13 0 15,1 0-15,-1 0 16,-25 13 0,25-13-1,1 0-15,12 0 0,-12 0 16,-27 0-1,13 0-15,1 0 16,-41 0 0,41 0-16,-1 0 15,-198 0 17,106 0-17,79 0-15,13 0 16,-13 0-16,0 0 15,-13 0 1,-13 0 0,52 0-16,1 0 15,-133 0 17,119 0-32,14 0 0,-1 0 15,-26 0 1,27 0-1,-1-13-15,-12 13 0,12 0 16,-12 0 0,-1-13-1,27 13-15,-1 0 16,1 0-16,0 0 16,0 0-1</inkml:trace>
  <inkml:trace contextRef="#ctx0" brushRef="#br0" timeOffset="81424.48">13652 12581 0,'-13'0'78,"-40"13"-62,14-13-16,-14 0 16,-106 13-1,0 14 1,93-1-1,53-26 1,-14 0 0,41 27 202,52 52-186,-40-66-17,54 80 1,-67-93 0,27 26-1,-14-26 1,-26 14-1,13-14-15,0 0 204,14 13-189,26 27 1,-13-1-1,12 1 17</inkml:trace>
  <inkml:trace contextRef="#ctx0" brushRef="#br0" timeOffset="82965.89">14023 13176 0,'0'13'47,"13"40"-31,-13-13-1,13 79 1,-13-53 0,0-39-1,0-14-15,0 0 16,0 0 31</inkml:trace>
  <inkml:trace contextRef="#ctx0" brushRef="#br0" timeOffset="83692.31">13970 13123 0,'0'0'31,"26"-13"0,-12 13-15,-1 0 31,0 0 15,0 27-46,1-1 0,-1 14-1,13 39 16,-12-52-15,-14-1 0,-14-26 77</inkml:trace>
  <inkml:trace contextRef="#ctx0" brushRef="#br0" timeOffset="84338.77">14248 13150 0,'0'53'32,"0"-106"-32,13 145 15,0-105 110,67-66-93,-54 66-17,-13-14 1,-13 40 62</inkml:trace>
  <inkml:trace contextRef="#ctx0" brushRef="#br0" timeOffset="85041.25">14499 13216 0,'0'0'0,"13"0"16,40 40-1,27 13 1,-54-40-1,1-13 1,-14 0 0,-13-93 31,0 40-16,-13 53 31,-14 0-30,14 0-1,-27 13 0,27 1-31,-40-1 31,-53 0 1,119 0 30,54 27-46</inkml:trace>
  <inkml:trace contextRef="#ctx0" brushRef="#br0" timeOffset="85490.23">14962 13242 0,'0'0'16,"0"305"15,0-226-31,0-26 16,0-27-16,0 1 15,0-14 1,-26-39 47,26-1-48,0 1-15</inkml:trace>
  <inkml:trace contextRef="#ctx0" brushRef="#br0" timeOffset="86240.59">14922 13335 0,'0'0'0,"14"-26"15,-1 12 1,40-52-1,-40 53 32,0 13 31,14 0-62,-14 0-16,27 13 16,-27 0-1,0-13-15,-13 14 16,0 12 31,0-13-32,0 14-15,0-1 16,0-13 0,-40 14-1,14-27 17,-27 0-17,27 0-15,-14 0 16,0-13 15,27 13 0</inkml:trace>
  <inkml:trace contextRef="#ctx0" brushRef="#br0" timeOffset="86760.01">15399 13388 0,'0'-13'46,"13"13"-30</inkml:trace>
  <inkml:trace contextRef="#ctx0" brushRef="#br0" timeOffset="87789.93">15822 13256 0,'0'26'62,"0"67"-31,0-80 1,27-13 61,25-40-61,1 14-1,-39 26 31,39 26-30,-14 14-1,-39-53 47,13-80-47,-13 67-31,0-1 32</inkml:trace>
  <inkml:trace contextRef="#ctx0" brushRef="#br0" timeOffset="88677.52">16338 13256 0,'0'-14'32,"-13"28"93,-67 39-94,54-27 0,26-13 32,13 14-48,0-14 1,14 13-1,-1-12 1,-26-1 0,0 0 62,0 0-63,-13-13 1,0 14 0,0-14-1,-1 0 1,1 0 0,0 0-1,0 0 16,-1 0 1</inkml:trace>
  <inkml:trace contextRef="#ctx0" brushRef="#br0" timeOffset="89320.84">16523 13137 0,'0'26'31,"0"-13"-15,0 14 0,0 52-1,0-66 1,0 53-1,0-39 1,0-14 0,13-13-1,14 0 17,-14 0-17,27 0 1,0 0-1,-1 0 1,-39-13 0</inkml:trace>
  <inkml:trace contextRef="#ctx0" brushRef="#br0" timeOffset="89823.55">16497 13242 0,'0'0'0,"0"-13"16,39 13-1,-12 13 110,-14 1-109,0-14-16,40 39 16,-26-25-16,-14-14 15,0 13 1</inkml:trace>
  <inkml:trace contextRef="#ctx0" brushRef="#br0" timeOffset="90281.31">16775 13507 0,'13'0'32</inkml:trace>
  <inkml:trace contextRef="#ctx0" brushRef="#br0" timeOffset="92682.03">16788 13295 0,'0'0'0,"13"0"32,0 0-17,14 0 32,-27-13-16,53 0 1,-27 0-1,-26-1 0,0-12-15,0-1-1,0 14 1,0 0 0,-40-13-1,14 12 1,0-12 0,12 39 30,1 27-30,-53 52 15,66-65-31,-13 26 16,13 13 15,0-53-15,13 0-1,13 14 1,-12-27 0,-14 26-1,13-26 1,40 0 78,-40-26-94</inkml:trace>
  <inkml:trace contextRef="#ctx0" brushRef="#br0" timeOffset="93311.12">17251 13176 0,'-106'0'31,"-26"27"1,118-1-1,14 1-16,0-1 1,0 1 0,27-1-1,-14-13 1,0-13-16,14 13 16,-1 1-1,14-14 16</inkml:trace>
  <inkml:trace contextRef="#ctx0" brushRef="#br0" timeOffset="94023.36">17304 13189 0,'0'0'32,"39"0"-17,41 67 1,-67-67-1,-26 66 48,-67 40-32,28-40 0,38-66 1,28 0-1,12 0 0,53 0 0,-39 0-15,-27 0-16,14 13 31,-14-39 32</inkml:trace>
  <inkml:trace contextRef="#ctx0" brushRef="#br0" timeOffset="94822.19">17608 13309 0,'0'105'31,"0"-52"-15,0-26 0,-13-27-1,52-53 79,-39 40-78,27-14-1,-14 1 1,14 12 31,-14 28 15,13 39-30,-26-40-1,0 40 16,0-40-16,-13-13 47,0 0-47,26-13-15</inkml:trace>
  <inkml:trace contextRef="#ctx0" brushRef="#br0" timeOffset="95961.32">18217 13295 0,'-27'0'47,"-13"0"-32,1 14 1,-67 25 15,106-12 16,0 12-31,0-12-1,0 26 1,0-40 15,13-13 16,14 0-16,-1-13-15,1 13 0,-1-13-16,27-40 15,-27 0 1,-26 39 15,0-25 0,14 39 79,-1 0-95,13 106 32,-13-67-31,1-25-16,-1-14 141</inkml:trace>
  <inkml:trace contextRef="#ctx0" brushRef="#br0" timeOffset="106359.99">9988 12660 0,'0'27'47,"0"12"-32,0 41 1,0 92 0,0-106-1,0-13 1,0-66 78,79-80-63,-65 67-15,25-27 15,-12 53 78,-14 13-93,0 13-1,14 14 1,12 0 0,14-1-1,-39-39 32,12-39 78,0-1-109,1-39 15,-1-27 0,-12 40-15,-14 52 31,0 1-16,0 0 110,26-13-110,-26-1 0</inkml:trace>
  <inkml:trace contextRef="#ctx0" brushRef="#br0" timeOffset="107900">10491 13070 0,'13'0'62,"0"27"-30,0-14-17,1 0 1,-1-13 0,13 14-1,-12-14 16,-1 0 32,13-27-32,-13 14-15,-13 0-1,0-1 1,0 1 0,0 0-16,0 0 47,-13 13 15,0 0 16,0 0-15,-14 13-48,1 40 1,-1-40 15,14 14 16,0-14-16,13 0-15,-13-13 62</inkml:trace>
  <inkml:trace contextRef="#ctx0" brushRef="#br0" timeOffset="108871.95">10808 12925 0,'13'0'46,"1"0"-14,39-13-17,0 13 1,66 0 0,-80 0-1,1 0 1,-27 0-16,14 0 15</inkml:trace>
  <inkml:trace contextRef="#ctx0" brushRef="#br0" timeOffset="110020.79">11192 12819 0,'26'0'47,"27"27"-16,-40-14-15,1 0-1,12 13 63,1 14-46,-14-40-17,-13 13 1,-13 14 93,-67 39-77,54-53-32,-14 0 15,27 14 1,0-27 46,-1 0 1</inkml:trace>
  <inkml:trace contextRef="#ctx0" brushRef="#br0" timeOffset="111386.01">11615 12793 0,'0'79'79,"0"-26"-64,0-27 1,0 54-1,13-93 79,54-67-63,-1 40 1,-53 40 61,0 0-77,0 14 0,27 39 15,-13-40-15,-1 13-1,-13-26-15,27 27 47,-27-27 62,14-53-77,-1-27-1,-13-25 0,1 78-15,-1 1 78,0 12-79</inkml:trace>
  <inkml:trace contextRef="#ctx0" brushRef="#br0" timeOffset="112177.8">12144 13031 0,'14'-13'47,"-1"-1"-31,27-25-1,-27 25 32,-13 54 94,0 39-110,0-12 0,0-54 126</inkml:trace>
  <inkml:trace contextRef="#ctx0" brushRef="#br0" timeOffset="113046.39">12171 13189 0,'0'-13'47,"13"13"78,27 0-93,39 0-1,-66 0-16,14 0 1,-54 0 234</inkml:trace>
  <inkml:trace contextRef="#ctx0" brushRef="#br0" timeOffset="114658.49">12290 12568 0,'0'0'16,"-27"-14"-1,-25 14 63,-1 0-62,-66 0 0,-53 0-1,145 0 1,1 0 62,-1 14-62,1-14-16,-1 0 15,-39 13 1,53 0-16,-14 0 16,14 14-1,13-14-15,-13 0 16,-13 14-1,-1 26 1,1 26 0,26 27 15,0-93-15,0 14-1,0-14 1,0 0-16,0 53 31,0 0-15,13-39-1,27 26 1,-27-40-16,13 13 16,40 67 15,27-40 0,26 0 0,27-40 1,-41-13-1,-12-13 0,-40-27-15,-27 27-16,14-27 15,-14-13 1,-12 27-16,-1 13 16,40-54-1,-53 54 1,40-53-1,12-26 17,-38 65-17,-14-13 1,0-26 0,0 53-1,0-27 1,-14-26 15,-25 0 0,12 53-31,14 0 16,-53-27 0,53 27-1,-53-14 1,39 14-16,-13 0 15,14-1 1,13 14-16,-14 0 78,-158 40-47,40 53-15</inkml:trace>
  <inkml:trace contextRef="#ctx0" brushRef="#br0" timeOffset="117163.17">9869 13626 0,'0'0'0,"26"-13"16,-12 13 0,12 0-16,-13 0 15,93 0 1,-40 0-1,-39 0 1,12 0 0,-39-13 93</inkml:trace>
  <inkml:trace contextRef="#ctx0" brushRef="#br0" timeOffset="117699.87">10226 13454 0,'0'0'0,"40"0"16,0 27-1,12-1 1,-38-26-16,-1 40 78,0-27-62,-13 13 15,-13 1-15,-27-1-1,14-13 1,-14 14 0,27-27 77</inkml:trace>
  <inkml:trace contextRef="#ctx0" brushRef="#br0" timeOffset="118572">10649 13454 0,'0'53'31,"0"53"0,-13-80 0,26-52 63,80-40-63,-66 52 1,-14 14 14,26 27-14,54 79-1,-53-93 0,-1-53 16,1-39-16,-27-14 1,-13 27-1,0 79 31</inkml:trace>
  <inkml:trace contextRef="#ctx0" brushRef="#br0" timeOffset="119534.5">11192 13719 0,'13'0'16,"0"13"15,-13 0 1,14 0-1,-1-13-16,13 14 17,-13-14 15,1-14-16,-14-25-16,13 12 17,-13 14-17,0-27 17,-27 1-17,14 39 1,-26 0 62,25 0-62,1 39 30,13-26-30,-13 27 15</inkml:trace>
  <inkml:trace contextRef="#ctx0" brushRef="#br0" timeOffset="120026.82">11509 13639 0,'0'0'0</inkml:trace>
  <inkml:trace contextRef="#ctx0" brushRef="#br0" timeOffset="121648.07">11986 13520 0,'-14'-13'125,"-78"0"-94,26 13 0,52 0-15,-65 13 0,66 0 15,0 14-15,-1-1-1,-12 1 1,-14 12-1,27-26 1,13 1-16,0-1 63,0 0-48,0 53 16,0-52-15,0-1 0,13 0-1,27 13 1,0 1 0,-27-14-16,27-13 15,26 0 1,-53 0-1,53 0 1,-26-13 0,13-27 15,-53 27 141,-14 13-157</inkml:trace>
  <inkml:trace contextRef="#ctx0" brushRef="#br0" timeOffset="174460.03">17648 12290 0,'-14'0'93,"1"0"-30,0 0 15,0 0-62,0 0-1,-1 0 79,1 0-78,-27 0-1,27 0 1,0 0-16,0 13 16</inkml:trace>
  <inkml:trace contextRef="#ctx0" brushRef="#br0" timeOffset="200117.09">19103 11840 0,'0'53'62,"0"-27"-46,13 14-16,-13 0 16,13-14-1,1 14 63,-14-27-62,0 0 0,13 1-1</inkml:trace>
  <inkml:trace contextRef="#ctx0" brushRef="#br0" timeOffset="200802.46">18971 11986 0,'0'0'0,"13"0"31,0 0-31,0-14 16,133 14-1,-1 0 1,-92 0 0,-26 0-1</inkml:trace>
  <inkml:trace contextRef="#ctx0" brushRef="#br0" timeOffset="202431.94">18838 11020 0,'0'79'16,"0"27"-1,0-13 1</inkml:trace>
  <inkml:trace contextRef="#ctx0" brushRef="#br0" timeOffset="203120.57">18812 10901 0,'0'0'0,"53"0"93,26-13-61,-52 13-1,-27 13 0,0 0-31,26 27 16,-26-1-1,0 14 1,0 13 0,-26-66 31,-41 0-32,41 0 1,-40-26 15,39 26-31,27-13 16</inkml:trace>
  <inkml:trace contextRef="#ctx0" brushRef="#br0" timeOffset="203741.81">18957 12528 0,'0'13'0,"0"-26"0,14 66 16,-14-27 0,26 93 15,-26-92-16,13-1 1,1-26-16,-14 14 31,0-28 32</inkml:trace>
  <inkml:trace contextRef="#ctx0" brushRef="#br0" timeOffset="204482.96">18984 12488 0,'0'-13'47,"13"13"0,14 0-16,-14 0 0,-13 13-15,26 1-1,-13-1 1,-13 0-16,0 0 31,0 40-15,0-26 0,-26 12-1,-27-25 16,-66-1 1,106-13-17,26-13 32</inkml:trace>
  <inkml:trace contextRef="#ctx0" brushRef="#br0" timeOffset="205511.7">19248 12581 0,'0'0'0,"-13"26"16,13 1 0,0 52-1,0-66 1,0 14-1,53-67 126,13 1-110,-52 39 47,-1 13-62,13 13 0,1 54-1,12-27 1,-12-27 0,-14-66 62,-13 1-63,13-14-15,-13 0 16,0-53 0,0 79 62,0-12-47</inkml:trace>
  <inkml:trace contextRef="#ctx0" brushRef="#br0" timeOffset="206376.37">19394 13123 0,'-26'14'31,"12"65"0,14-66-31,-13 27 16,13-27-1,0 0-15</inkml:trace>
  <inkml:trace contextRef="#ctx0" brushRef="#br0" timeOffset="206781.74">19526 13123 0,'0'40'16,"0"-14"-1,0 80 17,0-79-32,0 26 15,0-40 1,0 0 0,0-26 46</inkml:trace>
  <inkml:trace contextRef="#ctx0" brushRef="#br0" timeOffset="207424.23">19116 13666 0,'0'106'47,"0"-212"-47,-13 291 16,13-172 0,40 14-1,-14-14 1,14-13-1,13 0 1,26 0 0,-66 0 77,14-13-77,-1 13-16</inkml:trace>
  <inkml:trace contextRef="#ctx0" brushRef="#br0" timeOffset="208003.92">19116 13785 0,'13'0'31,"40"-13"1,-26 13-17,-1 0 1,1 0 62,-1 0-47</inkml:trace>
  <inkml:trace contextRef="#ctx0" brushRef="#br0" timeOffset="208525.41">19076 13613 0,'14'-13'31,"-1"13"-15,0 0-1,0 0 16,67 0 1,-67 0-17,0 0-15</inkml:trace>
  <inkml:trace contextRef="#ctx0" brushRef="#br0" timeOffset="208933.29">19553 13600 0,'0'66'16,"0"-40"-1,0 1-15,0-1 16,0 1 0,0-14-1,-14-13 32,1 0-16</inkml:trace>
  <inkml:trace contextRef="#ctx0" brushRef="#br0" timeOffset="209655.45">19513 13560 0,'13'-13'47,"27"13"0,-27 0-31,14 0 15,-27 13 47,0 0-62,0 0-1,0 1 1,0 12 15,0-13-15,-27-13 15,27 13-15,-13-13-1,0 0 1</inkml:trace>
  <inkml:trace contextRef="#ctx0" brushRef="#br0" timeOffset="210618.14">19725 13705 0,'13'0'16,"0"0"62,0 14-62,1 12-1,-1-13 1,0 1-1,0-1 1,14 0 0,-14-13-1,13 0 1,14 0 15,26-79 0,-26 12 1,-40 54-17,-13-40 1,-1 40 0,1 13 30,-26 0 1,-1 0-31,-26 40 0,66-27-1,-27-13-15,14 13 16,-13 0-1,26 1 64,0 12-48</inkml:trace>
  <inkml:trace contextRef="#ctx0" brushRef="#br0" timeOffset="211056.54">20227 13560 0,'0'106'32,"0"-93"-32,0-132 0,0 264 15,0-105 1,0-27 0,0 1-1,-13-14 32</inkml:trace>
  <inkml:trace contextRef="#ctx0" brushRef="#br0" timeOffset="211678.67">20558 13520 0,'0'0'0,"-53"27"16,27-27 0,-159 53 15,105-14 0,93-12 78,54 12-77,-41-25-17,0 12 1,1 1 15,-27-14 16,13 26-16</inkml:trace>
  <inkml:trace contextRef="#ctx0" brushRef="#br0" timeOffset="212357.93">20585 13798 0,'0'0'0,"26"-40"31,1-13-15,-1 40-16,14-53 31,-14 26-15,1 14 15,-27 52 141,0 54-156,0-41-16,13 80 31,0-92-15,-13-14-1,-13-13 63,0-26-62,-1 12 0,1 1-16</inkml:trace>
  <inkml:trace contextRef="#ctx0" brushRef="#br0" timeOffset="212788.19">20638 13745 0,'13'0'16,"0"-13"0,0 13-1,53 0 16,40 0 1,-93 0-1,-26 0 47,0 0-78</inkml:trace>
  <inkml:trace contextRef="#ctx0" brushRef="#br0" timeOffset="-204689.6">21339 13613 0,'13'0'16,"0"26"-1,0-26 1,1 13 31,-14 1 15,13 12-30,-13-13-32</inkml:trace>
  <inkml:trace contextRef="#ctx0" brushRef="#br0" timeOffset="-203510.52">21405 13639 0,'0'13'63,"-27"14"-48,1-1 1,13 1-1,-14-1 1,27-39 250,13 0-251,14-27 1,-14 27 0,0 0 15,14-14 0,-1 14 0,-13 0 1,-13 0-1</inkml:trace>
  <inkml:trace contextRef="#ctx0" brushRef="#br0" timeOffset="-202001.4">21696 13652 0,'0'14'47,"0"78"-16,0-52-15,0-27-1,0 0-15,0-26 78,0-26-62,0 12 0,13-39-1,0 53 1,1 13 31,12 0-16,-13 0 16,14 0-31,-14 0 46,-13 26 16,0 67-47,0-54-15,0-25 0,0-1-1,-13-13 110</inkml:trace>
  <inkml:trace contextRef="#ctx0" brushRef="#br0" timeOffset="-184392.73">21921 13467 0,'-13'0'15,"-27"-13"17,27 0-17,-1 13 1,1 0 0,0-13-16,-14 13 15,1 0 1,-27 0-1,13 0 1,1 0 0,25 13-1,1-13 1,0 13 0,0 0-1,-14 27 1,14 39 15,13-65-15,-13 38-1,0 1 1,13-26 0,-14 26-1,14 26 16,0-13 1,0-26-17,40 0 17,0-27-1,-14 0-16,-13 0 1,80-13 15,39 0 1,40-13-1,-145-13-16,12-1 1,-39-12 0,14-14-1,12-14 17,-26 15-17,0 38 1,0-25-1,0 12-15,0-52 32,-40 26-17,1-13 1,12 39-16,27 14 16,-13 0-1,-53 13 32,-27 0-31,40 0-16,-92 13 31,132 14 0</inkml:trace>
  <inkml:trace contextRef="#ctx0" brushRef="#br0" timeOffset="-182242.43">21603 13639 0,'27'0'110,"-14"0"-95,-13-13 1,40 13 62,-27 0 32,0 0-79,-13 13 16,13 0-16,-13 1 0,0 12 0,14-13 16,-14 14 47,0 13-63,0-27 110,0 0-110,0 0 0</inkml:trace>
  <inkml:trace contextRef="#ctx0" brushRef="#br0" timeOffset="-135371.5">14116 344 0,'0'0'0,"-14"0"32,14-13 46,-53 26-47,-105 40 0,131-27-15,-13 1-1,27-1 17,0 40-1,66 53 0,-27-79-15,-12-40-16,52 40 15,-40-27 1,1-13 0,-1 0 31,-13-40-16</inkml:trace>
  <inkml:trace contextRef="#ctx0" brushRef="#br0" timeOffset="-134896.18">14208 437 0,'27'0'16,"-14"0"0,27 0-16,-14 0 15,80 0 1,26 0-1,-105 0 1,12 0 0</inkml:trace>
  <inkml:trace contextRef="#ctx0" brushRef="#br0" timeOffset="-134344.94">14261 609 0,'40'-14'31,"-80"28"-31,146-28 16,-27 14-1,-39 0 1,0 0 109</inkml:trace>
  <inkml:trace contextRef="#ctx0" brushRef="#br0" timeOffset="-133337.94">15068 450 0,'-13'0'94,"-14"26"-79,1 14 1,-40 26 0,66-53-1,0 27 1,0-27-16,0 14 16,26-27 15,-13 0-16,1 0 1,-1 0 0,13-14-16,-12 1 15,-1-53 17,-13 0-1,0 39-16,0 80 110,13-13-109,40 53 0,-53-80-1,13 0 1,0-13 62</inkml:trace>
  <inkml:trace contextRef="#ctx0" brushRef="#br0" timeOffset="-132957.4">15584 410 0,'0'0'0,"0"79"16,0-39-16,0-13 15,0 26 1,0-27 0,0-13 15</inkml:trace>
  <inkml:trace contextRef="#ctx0" brushRef="#br0" timeOffset="-132481.5">15412 556 0,'26'0'32,"-12"-14"-17,-1 14-15,27 0 16,13 0 0,13 0-1,-53 0 1,0 0-1,0 0 32</inkml:trace>
  <inkml:trace contextRef="#ctx0" brushRef="#br0" timeOffset="-132116.29">16007 397 0,'0'0'0,"-13"66"16,0 27 0,13-1-1,0-79 1</inkml:trace>
  <inkml:trace contextRef="#ctx0" brushRef="#br0" timeOffset="-131599.13">15981 569 0,'0'0'0,"13"-13"16,27-1 15,-14 1-15,1 13 15,-1 0 0,14 27-15,-27-27-1,40 53 1,-53-40 0,0 0 30,-27 0-14,-25-13-1,25 0-15,14 0-1</inkml:trace>
  <inkml:trace contextRef="#ctx0" brushRef="#br0" timeOffset="-131195.48">16563 503 0,'0'39'15,"0"-78"-15,-13 105 16,13 0 0,0 0-1,0-53 1</inkml:trace>
  <inkml:trace contextRef="#ctx0" brushRef="#br0" timeOffset="-130628.58">16470 582 0,'0'0'0,"106"27"31,-26 12 0,-67-39-15</inkml:trace>
  <inkml:trace contextRef="#ctx0" brushRef="#br0" timeOffset="-129513">17211 556 0,'-53'39'109,"0"67"-78,53-13 0,40-93 1,-27 0-32,14 0 31,-14-13-31,0-1 16,14-25-1,-27 25-15,0-12 16,-27-67-1,-26 54 1,53 25 0,-26 28 31,13 52-32</inkml:trace>
  <inkml:trace contextRef="#ctx0" brushRef="#br0" timeOffset="-128941.39">17171 728 0,'27'-53'32,"13"0"-17,13-40 1,-27 1 31,-26 78-16,0 1-31,0 26 109,0 93-93,0-53 0,0 106-1,0-93 1,0-40 0,13-12-1,0-14 16,27-27 1,0 1-17</inkml:trace>
  <inkml:trace contextRef="#ctx0" brushRef="#br0" timeOffset="-128599.65">17859 542 0,'-13'53'15,"26"-106"-15,-26 133 16,13-54-16,-13 1 16,0 39-1,13-53-15,0 0 32,0 1 14</inkml:trace>
  <inkml:trace contextRef="#ctx0" brushRef="#br0" timeOffset="-128261.63">17754 675 0,'13'0'31,"0"-14"-15,13 14-1,14 0 32,13 0-31,-13 14 0,-1-14-1</inkml:trace>
  <inkml:trace contextRef="#ctx0" brushRef="#br0" timeOffset="-127925.15">18058 886 0,'0'0'0,"13"0"78</inkml:trace>
  <inkml:trace contextRef="#ctx0" brushRef="#br0" timeOffset="-127733.77">18203 900 0,'27'0'78,"12"0"-63</inkml:trace>
  <inkml:trace contextRef="#ctx0" brushRef="#br0" timeOffset="-127551.78">18455 939 0,'13'0'62,"13"0"-46</inkml:trace>
  <inkml:trace contextRef="#ctx0" brushRef="#br0" timeOffset="-127377.21">18587 939 0,'0'0'0</inkml:trace>
  <inkml:trace contextRef="#ctx0" brushRef="#br0" timeOffset="-126958.9">18931 714 0,'0'14'16,"13"-1"0,0 79 15,-13-65-15,0-14 15</inkml:trace>
  <inkml:trace contextRef="#ctx0" brushRef="#br0" timeOffset="-126497.28">18891 781 0,'0'0'0,"13"-14"16,14 14 15,-14 0 0,0 0 32,27 0-48,26 14 1</inkml:trace>
  <inkml:trace contextRef="#ctx0" brushRef="#br0" timeOffset="-126112.91">19262 714 0,'39'67'31,"-78"-134"-31,131 200 15,-65-80 1,-27-40 0,13-13 62</inkml:trace>
  <inkml:trace contextRef="#ctx0" brushRef="#br0" timeOffset="-125640.27">19566 688 0,'-79'66'31,"158"-132"-31,-185 145 16,80-65-16,-1 12 15,14-13 1,-27 0-1,14 14 1,26-1 47</inkml:trace>
  <inkml:trace contextRef="#ctx0" brushRef="#br0" timeOffset="-119022.91">13084 251 0,'0'0'0,"0"14"16,13 78 0,-13-39-1,40 159 1,-40-159 0,0 66-1,0-13 1,0-67-16,13-12 15,-13-1 1,53-26 78,304 0-63,278 0 0,79 0 1,-542 13-17,582 14 16,-595-27-15,132 0 0,-132 13-16,-27-13 15,662 0 17,-622 0-17,145 13 1,-198-13-16,172 0 15,-132 0 1,304 0 15,-436 0-15,-14 0 31,40 0-16,-27 0 16,27 40-31,-26-14-16,-1-26 15,14 14 1,-14-1-16,-12-13 15,38 13 1,-38-13 0,-1 0-1,0 0 1,80 0 0,132 13 15,-212-13-16,0 0 32,14 0-15,-14 0-17,0 0 1,40-13-1,-40 13 1,0-40 31,1 1-31,12-41 15,-26 14 0,0-26-15,0-14-1,0 0 1,0-13 0,0 66-1,-13 27 16</inkml:trace>
  <inkml:trace contextRef="#ctx0" brushRef="#br0" timeOffset="-106826.45">13970 172 0,'-13'0'110,"-53"0"-95,-1 0 1,-52 40 0,93-40-1,-27 26 1,53-13 31,-53 67-32,13-1 17,1 40-1,39-79 0,13 0-15,27-14-1,-14 40 1,14-13 0,-14 0-1,40 13 32,27-13-16,-80-53-15,0 0 15,1 0 1,171-93-1,-132 67-16,119-67 17,-132 54-1,-14-1-15,-13-13-1,0 13 1,1 1-1,-14-1 1,0-13 0,0 0-1,0 14-15,-40-14 47,-26 13-31,-27 13 15,67 27-15,-40 0-1,39 14 1,1-1-16,12-13 16,1 26-1,13-12 48</inkml:trace>
  <inkml:trace contextRef="#ctx0" brushRef="#br0" timeOffset="-105241.7">15028 833 0,'27'14'109,"-14"-14"-78,0 0 32,0 0-16</inkml:trace>
  <inkml:trace contextRef="#ctx0" brushRef="#br0" timeOffset="-104491.78">15928 833 0,'13'0'63,"0"0"109</inkml:trace>
  <inkml:trace contextRef="#ctx0" brushRef="#br0" timeOffset="-103818.9">17277 966 0,'14'0'157</inkml:trace>
  <inkml:trace contextRef="#ctx0" brushRef="#br0" timeOffset="-102874.05">19328 1058 0,'53'0'140,"-40"14"-140</inkml:trace>
  <inkml:trace contextRef="#ctx0" brushRef="#br0" timeOffset="89032.4">22344 3717 0,'0'27'109,"0"26"-93,0-27 0,-13 226 15,13-133-15,0-80-1,0 41 1,0-14-1,0-26 1,0 105 0,-40-39-1,14-14 1,26-52 0,0 0-1,66-40 204,66 0-203,291 0 15,27 0 0,-384 0-15,53 0 15,-52-13 47,197-40-47,-184 39-15,12 1 0,-52 0-16,-14 0 15,1 13 1,-14 0 46,278 0-30,-132 13-1,-159-53 156,0 14-171,0-1-16,0 1 16,0 0-1,0-27 1,0 26-1,-13-39 1,-14 0 0,1-14-1,26 41 1,0 26 0,-14-67-1,1 41 1,13-28-1,0-12 32,0 66-15,0 0 93,0-1-94</inkml:trace>
  <inkml:trace contextRef="#ctx0" brushRef="#br0" timeOffset="91577.36">21061 4022 0,'-27'0'156,"-92"13"-140,13-13-1,67 13 1,-14 0-1,0 1 1,40-1 15,-14 0 47,-65 66-46,78-79-17,-12 14 1,26 12-16,-26-13 16,-27 27-1,0 53 16,53-80-31,-27 13 16,-12 40 0,-1 1-1,27-14 1,-1-27 0,1 40-1,13 0 16,0 27-15,0-67 0,13 27 15,-13-13-31,40 39 16,-13-39-1,-1-14 1,0 14-1,-12-27 1,-14 1 0,26-14 15,-13 0-15,27 0-1,-13 0 1,52 0-1,93 0 1,-93 0 0,80 0 15,-133 0-31,41-14 16,-41 1-1,40-27 1,14 14 15,-54 0-15,27-1-1,-13 1 1,-14-1-16,1 14 16,25-40-1,-25 27-15,-1-54 31,-12 67-15,12-40 0,-26 27-1,27-67 1,-27 67 0,0-1-1,0 14 1,0-14-16,0 14 15,0-40 1,0 27-16,0-14 16,-14-13-1,1 40 1,-13-27 0,12 14-1,-12 13 1,13-1-1,-67-39 1,67 53-16,-27 0 16,-26-26-1,27 13 1,-14 0 0,13 13-1,27-14 1,0 14 46,-14 0 63,1 27-125</inkml:trace>
  <inkml:trace contextRef="#ctx0" brushRef="#br0" timeOffset="98452.5">21855 8427 0,'-14'-13'109,"-91"-67"-78,38 67 0,14 0 1,40 13 30,-66 13-31,39-13-15,14 13 0,26 1 62,-106 78-47,26-12 0,67-54 1,-13 40 14,13-13-14,-1 13 15,14-53-32,0 14 16,14 13-15,-1-1 0,13-12-1,-13-27 1,-13 13 0,27 13-16,52 14 31,-26-13-16,-40-14-15,14-13 16,-14 0 0,14 13-1,26 0 1,-27-13 0,67 0-1,-54 0 1,1-26 46,0-1-46,13-52 0,-40 53-1,0 12-15,14-12 16,-27-1-16,26 1 15,-13 13 1,0-14 0,-13-12-1,14 12 1,-14-13 0,13 1 15,-13 25-31,0-25 31,0 26-15,0-1-16,0 1 15,0 0 1,0 0-16,-13-14 16,-14-12-1,14 25 1,0-12-16,-14 13 15,-26-14 1,27 1 0,13 26-1,13-14 1,-40 14 15,14 0-15,-1 0-1,-66 0 1</inkml:trace>
  <inkml:trace contextRef="#ctx0" brushRef="#br0" timeOffset="99970.57">21180 9247 0,'-27'0'0,"54"0"0,-80 0 16,13 0-1,27 0 1,13 13 46,-13 106-30,0-92-17,-1 39 1,14-39 0,14 25-1,-14-38 1,13-1-16,0 13 15,27 27 1,-14 13 0,1-26-1,39 26 1,-40-53 0,54 54-1,-54-67 1,67 26-1,-40-13 1,-27 1 0,1-1-16,-1-13 15,27 0 1,26-40 0,-26 0-1,-13 14 1,-14-1-1,27-12 1,13-14 0,-52 13-16,-1 14 0,-13 13 15,13-1 1,-13-25-16,0 25 16,0-52-1,0 40 1,-13-27-1,0 26-15,13 14 16,-14 0 0,14 0-1,-13 13-15,0-14 0,0 14 16,-27-26 0,-13-14-1,0 14 1,27 13-16,13 13 15,-14-14 1,-26-25 0,40 39-1,-27 0 1,1 0-16,-28 0 16,28 0-1,-1-13 16,0 26 16,1 13-31,12-13-16,1 14 16,-1-14-16,-12 14 0,-14 25 31,26-25-16,1-14 1,13 14 15,13-14-31,0 0 16,0 0-16</inkml:trace>
  <inkml:trace contextRef="#ctx0" brushRef="#br0" timeOffset="104236.27">22027 8784 0,'13'-26'141,"13"-1"-126,14 1 1,-14 13-1,14 13 48,13 0-32,-40 13-15,0-13-16,-13 13 94,-13 13-79,13 1 1,-39-1-1,39-12-15,-27 25 16,1-12 0,12-1 15,1-13-15,13 1-1,-13-14 1,13 26-1,-13-13 32,66-13 31,-14 14-62,-39-1 0,40-13 15,-14 0 0,-12 0-15,-14 13 62</inkml:trace>
  <inkml:trace contextRef="#ctx0" brushRef="#br0" timeOffset="105315.82">22172 9631 0,'0'13'31,"0"0"-15,0 67 15,0-67-31,-13 79 16,13-78 15</inkml:trace>
  <inkml:trace contextRef="#ctx0" brushRef="#br0" timeOffset="106191.43">22291 9723 0,'0'0'0,"0"14"16,13 12 0,1-26 30,-1 0-14,0-13 30,0 0-46,1-1-1,12-38 1,-26 38 0,0 1-1,0-27 17,-26 1-1,12 39 16,1 0 31,0 0-47,0 0-15,13 53-1,0-27 1,0 14 0,-14-40 46,-12 0-31</inkml:trace>
  <inkml:trace contextRef="#ctx0" brushRef="#br0" timeOffset="107086.32">21736 9194 0,'13'0'62,"0"0"-15,13 14-47</inkml:trace>
  <inkml:trace contextRef="#ctx0" brushRef="#br0" timeOffset="107504.08">21947 9221 0,'13'0'78,"14"0"-31,13 0-47</inkml:trace>
  <inkml:trace contextRef="#ctx0" brushRef="#br0" timeOffset="107829.56">22278 9221 0,'13'0'93</inkml:trace>
  <inkml:trace contextRef="#ctx0" brushRef="#br0" timeOffset="127498.51">20201 6231 0,'0'26'125,"0"1"-110,0-1 1,40 27 0,-14-40-1,14 14 1,-14-27-16,-26 13 31,13-13 16,40-79-16,-39 66-15,12-27 0,-13-13 15,-13 40-16,0-1-15,0 1 16,0-26 0,-13 25-1,0-12 1,0 13 0,-1 13-1,1 0 48,-93 13-32,93 0-15,-27 0-1,40 1 95,40 25-95</inkml:trace>
  <inkml:trace contextRef="#ctx0" brushRef="#br0" timeOffset="128061.67">20558 6297 0,'0'0'0,"0"27"16,0-14 0,0 53-1,0-26 1,-13-40 0,13 13-1</inkml:trace>
  <inkml:trace contextRef="#ctx0" brushRef="#br0" timeOffset="129499.63">20704 6297 0,'0'-26'46,"0"12"-30,53-52 15,-40 40 1,0 13-1,0 13 0,14 0 32,-14 0-32,0 13 16,0 13-32,1 14 17,-14 0-1,0-27-16,-14-13 1,14 13-16,-26 27 16,-14-14-1,-26 14 1,53-40 0,0 13-16,-1-13 31,14 13 16,14-13 140,-14-13-156,13 13-15,13 0 31,14 0-31,66 66 15,-66-39-16,-1-14-15,-26-53 94,1 1-63</inkml:trace>
  <inkml:trace contextRef="#ctx0" brushRef="#br0" timeOffset="131038.66">20346 8440 0,'0'13'62,"-26"67"-31,26-14 1,40-26-17,-14-40 32,14 0-31,-14 0 31,40-27-32,-52 14 1,-1-14-1,13 1-15,-12 13 16,12-40 0,-13 26-1,-13 14 1,14-13-16,-14-1 16,0 14-1,0-13 1,-53-1-1,26 1 1,-13 12 0,27 14-1,13 14 63,0-1-62,-13 0-16</inkml:trace>
  <inkml:trace contextRef="#ctx0" brushRef="#br0" timeOffset="131461.21">20730 8533 0,'0'92'15,"0"-65"1,-13 39 15</inkml:trace>
  <inkml:trace contextRef="#ctx0" brushRef="#br0" timeOffset="132184.09">20836 8387 0,'13'-13'31,"14"0"0,26-27-15,-27 40-1,0-26 1,1 26 0,-14 0 109,-13 13-110,0 0 1,0 40 0,0-26-16,-26 52 15,12-53 1,1 14-1,13 0 1,-13-14 62,0-13-47,0-13-15,-1 0 0</inkml:trace>
  <inkml:trace contextRef="#ctx0" brushRef="#br0" timeOffset="132519.21">20955 8467 0,'13'0'16,"0"0"-1,1-14 32,-1 14-31,0 14 62</inkml:trace>
  <inkml:trace contextRef="#ctx0" brushRef="#br0" timeOffset="133154.84">20571 9353 0</inkml:trace>
  <inkml:trace contextRef="#ctx0" brushRef="#br0" timeOffset="134301.07">20796 8493 0,'13'0'15,"14"-13"17,-14 13-17,14 0 1,-1 0 0,-13 0-16,14 0 15,-1 0 63,-13 0-62,1 0 0,-1-13 30,0 13-14</inkml:trace>
  <inkml:trace contextRef="#ctx0" brushRef="#br0" timeOffset="135312.6">21444 8506 0,'14'27'63,"-1"65"-48,-13-39 1,26 0 0,-12-26-16,-1-27 109,0 0-93,27-40-1,52-39 1,-12 12 0,65-78-1,-26-1 1,-92 107-1</inkml:trace>
  <inkml:trace contextRef="#ctx0" brushRef="#br0" timeOffset="139424.87">20492 8308 0,'-13'0'109,"0"26"-93,-1-12-16,-25 12 16,39-13-1,-27 14 1,1-1 0,26-13 15,0 1 0,0-1-15,0 0-1,0 0 1,0 1 62</inkml:trace>
  <inkml:trace contextRef="#ctx0" brushRef="#br0" timeOffset="172172.31">20690 4485 0,'0'26'141,"0"67"-110,0-14 1,0-52-1,0 12-16,0-12 17,0 12-1</inkml:trace>
  <inkml:trace contextRef="#ctx0" brushRef="#br0" timeOffset="173518.52">20492 4366 0,'13'0'219,"40"0"-188,40 0 0,-54 0-15,28 0 0,-15 0-1,-25 0 142,-14 0-142,14 0 16,-1 0-15,1 0 0,25 0-1,-25 0 1,-1 0 0,-26 13 234</inkml:trace>
  <inkml:trace contextRef="#ctx0" brushRef="#br0" timeOffset="175437.07">20717 4432 0,'0'53'156,"0"0"-125,0-27-15,0 1-1,0 12 32,0-12-31,0-14 0,0 13-1,0-12-15,0-1 16,0 0-1,0 0 1,0 0 0,0 27 15,0-13-15,0-14-1,-13 27 1,-1-40-1,14 39 17,0-26-17,0-39 188,-13 0-187,13 12-16,0 1 16,0-27-1,0 27-15,0 0 16,0-27 0,0 1 15,0 12 47,0-39-47,-13 0 0,13 39-15,0 14 15,0 0 47,0-27-62,0 27 15,0 0-15</inkml:trace>
  <inkml:trace contextRef="#ctx0" brushRef="#br0" timeOffset="176785.74">20386 4392 0,'27'-13'219,"-1"13"-203,27 0-1,0 0 1,-13 0 0,-1 0-1,-25 0 1,12 0 109,14 0-94,-1 0-31,-12 0 16,12 0-1,41 0 1</inkml:trace>
  <inkml:trace contextRef="#ctx0" brushRef="#br0" timeOffset="195209.21">9684 344 0,'-27'-13'47,"-198"13"-15,-39 0-17,105 0 1,-145 0-1,39 13 1,239 0 0,26 14 15,-27-1-15,14 1-1,-27 78 1,14-78-1,13 26 1,13-27 0,-14 80-1,14-66 1,0 52 0,40-39-1,0 40 1,-27-67-1,53 1 1,-13-1 0,609 146 15,-504-132-15,517 66 15,-463-106-16,-146 0 1,0 0-16,40 0 31,-80-13-31,1-14 0,79-52 32,-1-1-1,-78 80-16,26-39 1,13-1 0,-13 13-1,13-12 1,-26 12 0,13-52-1,39-93 16,-92 146-15,0-41 0,-13 28-1,0 12 1,13 14-16,-27-13 16,1-1-1,-27-13 1,-159-26 15,146 53-15,-40-13-1,67 12-15,-28 14 16,-65-39 0,66 25-16,-185-38 31,-159 65 0,264 0 0,106 13-15</inkml:trace>
  <inkml:trace contextRef="#ctx0" brushRef="#br0" timeOffset="198035.68">11999 516 0,'0'53'78,"13"0"-62,14 13 0,12-13-1,-12 0 1,-14-14-1,-13-25 32,0-1 0,-53-13-31,-26 0-1,26 0 1,26 0-16,1 0 16,26-27 77,13-12-61,13 26-17,14-1 1,-13 1 0,-1-13-1,27-1 1,-40-26-1,0 27 1,-13-14 0,0 14-1,0-27 1,0 39 0</inkml:trace>
  <inkml:trace contextRef="#ctx0" brushRef="#br0" timeOffset="199089.63">12263 516 0,'0'13'47,"0"27"-31,14 0-16,-1-27 15,13 26 1,1 14 0,-14 0-1,-13-39-15,0 12 16,13-13-1,-52-13 64,-54-53-48,80 53-31,-14-13 31,27-13 0,53-54 1,40 14-17,-14 13 32,-66 53-47,1-13 16,-1-14 62,-13-12-47,0 26-15,-13 13 15,-14 0 0,1 0-15,-1 0-1,-105 13 1</inkml:trace>
  <inkml:trace contextRef="#ctx0" brushRef="#br0" timeOffset="200223.53">11972 489 0,'0'-13'94,"27"-13"-78,-14 26-1,0 0 1,1 0 15,-1 0 1,13 0-1,-13 0-16,1 0 1</inkml:trace>
  <inkml:trace contextRef="#ctx0" brushRef="#br0" timeOffset="201022.28">12687 437 0,'13'0'78,"27"0"-46,-1 0-1,-12 0-16,-27-14 48,0 1-47,0 0-16,0-27 15,-13 14 1,-14-1-1,1 27 1,12 0 47,14 14-48,-13-14-15,13 13 16,0 13-1</inkml:trace>
  <inkml:trace contextRef="#ctx0" brushRef="#br0" timeOffset="201549.29">12779 489 0,'0'0'0,"-39"53"15,39-39 1,-40 52 0,14-13-1,-41 39 16,54-65 1</inkml:trace>
  <inkml:trace contextRef="#ctx0" brushRef="#br0" timeOffset="202327.09">12819 714 0,'-13'53'31,"13"-13"1,0-27-17,13-13 1,0 0-1,1 0 1,-1 0 0,0 0-1,13-13 1,-12 0 0,-1 0-1,-13-14 16,-13 1 1,13 12-1,-14 14 0,1 0-15,-13 0 15,-1 0 0,1 27 1</inkml:trace>
  <inkml:trace contextRef="#ctx0" brushRef="#br0" timeOffset="-207666.15">2778 1349 0,'13'-13'47,"1"13"-32,-1 0-15,13 0 16,14 0-1,79 0 1,132 0 0,226 0-1,-332 0 1,1 0-16,343 0 31,-396 0-15,92 0-1,0 0 1,14 0 0,-107 0-16,1 0 15,145 0 1,-93 0 0,-78 0-1,-14 0-15,-1 0 16,173 13 15,-198-13 47,52 0-62,-39 0-1,-14 0 1,14 0-16,0 0 16,92 0-1,-106-13 1</inkml:trace>
  <inkml:trace contextRef="#ctx0" brushRef="#br0" timeOffset="-170354.38">20254 6654 0,'0'-13'47,"53"13"-31,92 0-1,212 0 1,-224 0 0,105 0-1,-212 0 1</inkml:trace>
  <inkml:trace contextRef="#ctx0" brushRef="#br0" timeOffset="-169245.54">20373 8864 0,'0'-14'78,"66"14"-63,0 0-15,27 0 16,105 0 0,-79 0-16,27 0 0,-27-13 15,-27-13 1,1 12-1</inkml:trace>
  <inkml:trace contextRef="#ctx0" brushRef="#br0" timeOffset="-50905.57">4075 1588 0,'-27'0'47,"14"0"-16,-14 13 0,14-13-15,0 0-1,-13 0 1,-1 0 0,-13 0 15,14 0-15,13 0-1,-1 0 32,-52 0-31,-79 0 15,79 0-15,-14 0 15,67 0-16,-53 0 1,26 0 0,-39 13-1,66-13 1,-40 26 0,39-12 93,-52 105-78,13-13-15,27-80-1,-27 40 1,40 14 0,0-54-1,13 67 1,0-80 0,0 26-1,13 14 1,13 0-1,1-13-15,12-14 32,1 1-17,-13-27 1,52 26 0,27 1-1,66-1 1,-66-12-16,251 12 31,-66 0-15,-159-26-1,225 14 1,-211-14 0,-40 0-1,-53 0 1,13 0-1,-40 0 1,14-14 0,26 14-1,-13-26 1,-40 26 0,53-26-1,-26-41 1,13 1-1,-13-53 32,-40 93-31,0-27 0,0 0-1,0 0 1,-14 0-1,1 27-15,13-14 16,0 13 0,-13 1-16,0 0 15,-14-14 1,-26-13 0,0 13-1,14 27-15,25 0 16,-12 0-16,-14-14 15,-26 1 1,13-14 0,-198 0 15,39 40-15,14 0 15,118 0-16,-78 0 1,78 0 0,-92 0-1,-66 14 1,159-1 0,-14-13-1,14 13 1,52-13-1,14 0 1,13 13 47</inkml:trace>
  <inkml:trace contextRef="#ctx0" brushRef="#br0" timeOffset="-30008.49">12105 238 0,'-27'-13'16,"14"13"-1,-13 0 17,-1 0-17,14 13-15,-80 27 16,80-40 0,-40 40-1,40-27 1,0-13-16,-1 13 31,-12 40 0,26-27-15,0 27 0,-40 13-1,-13-13 1,40-26 15,13 26 0,0-27-15,13 14 0,1 13-1,39 39 16,-1-65-15,-25-14-16,79 53 31,-80-53-15,-13-13 0,1 0 30,-1 0-30,13 0-16,14-26 16,0-14-1,26 27 1,-40 13 0,40-26-1,-52 12 1,39-25-1,26-14 17,-39 40-17,-27-14-15,13 27 16,-26-13 0,14-14 15,12-12-16,0-14 1,14-40 15,-40 67-15,0-27 0,0 40-1,0-1-15,-13-25 16,-14 12-1,14 1 1,0 13 0,0-14-16,-80-26 31,53 53-15,27 0-1,-26 0 16,25 0-15</inkml:trace>
  <inkml:trace contextRef="#ctx0" brushRef="#br0" timeOffset="25065.3">20862 8361 0,'53'-13'125,"-53"-1"-110,27 14 1,12-13 15,-25 13-31,12-13 109,-26 39 141,0 27-218,0-39-17,-13 25 1,13-12-16,0-14 16,0 53-1,-13-40 1,13-12-1,0-1 1,0 0 0,0 0-1,0 1 1,-14-1 0</inkml:trace>
  <inkml:trace contextRef="#ctx0" brushRef="#br0" timeOffset="25906.09">20915 8506 0,'14'0'63,"-1"0"-48,0 0 17,13 0-1,-12 0 0,12 0 0,-13 14 1,1-14-1</inkml:trace>
  <inkml:trace contextRef="#ctx0" brushRef="#br0" timeOffset="32738.41">20849 4180 0,'-13'0'15,"-53"-13"17,-40 13-1,-13 0-16,53 0-15,-199 0 32,159 0-17,-198 0 1,211 0 0,1 0-16,-54 27 15,1-1 1,79-26-1,-93 27 1,80-27-16,-14 13 16,-39 0-1,39-13 1,53 13 0,14 0-16,-1-13 15,-25 40 1,25-13-16,-26 12 15,13-25 1,14-1 0,-80 0-1,80 0-15,-1-13 16,-39 0 0,13 0-1,-145 0 1,145 0-16,13 0 15,14 13 1,12-13-16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6-23T12:00:57.468"/>
    </inkml:context>
    <inkml:brush xml:id="br0">
      <inkml:brushProperty name="width" value="0.05292" units="cm"/>
      <inkml:brushProperty name="height" value="0.05292" units="cm"/>
    </inkml:brush>
  </inkml:definitions>
  <inkml:trace contextRef="#ctx0" brushRef="#br0">16536 8533 0,'0'-13'16,"0"-14"0,-13 1-16,13 12 15,-13-25 1,-27-94 15,27 120-15,0-13-16,13 13 15,-27-80 17,1 66-17,-1-25 1,14 38-1,-26-25 17,25 12-17,-12 1 1,-1 26 0,27-27-1,-53 1 1,-26-40-1,53 52-15,12 1 16,-25-13 0,12-1-1,1 14-15,13 0 16,-67-40 0,54 26-1,-40-12 1,39 26-16,-39-14 15,40 14 1,-41-27 0,41 14-1,0 26-15,-54-14 16,14 1 0,13-13-1,0-1 1,27-12-1,-27 25 1,26 1 0,-52-27-1,26 1 1,-53 12 0,93 27-1,-40 0 1,13-13-1,14 13 1,-27 0 0,0 0-1,-26 0 1,26 0 0,-13 0-16,-120 0 15,147 0 1,-27 0-1,-40 0 1,-53 0 0,119 0-1,-118-13 17,131 0-17,14 13 1,-14 0-16,-65 0 15,39 0 1,0 0 0,-132 0-1,132 0-15,0-14 16,-66 14 0,66 0-1,-185 0 1,198 0-1,-52 0 1,52 0 0,-66 0-1,53 0-15,-26 0 16,-80 0 15,119 0-15,-105 0-1,39 0 1,-79 0 0,145 0-1,-53 0 1,27 0 0,0 0-1,13 0 1,0 0-1,-66 0 1,-92 0 0,-107 14 31,120 12-16,158-26-31,-79 27 31,26-27 0,-65 26 1,-54 0-1,0 14 0,106-13 0,1 12 1,-1-12-1,66 12 0,14-39-15,12 0 15</inkml:trace>
  <inkml:trace contextRef="#ctx0" brushRef="#br0" timeOffset="768.71">9353 7157 0,'-13'26'15,"-27"27"1,-66 66 15,40-52-31,-40 25 16,67-39-1,12-26-15,1 12 16,65-39 140,-25 0-140,131 0-1,-65 0 1,91 0 0,-25 13-1,-67-13 1,-52 0 78,13 0-79,39-26-15</inkml:trace>
  <inkml:trace contextRef="#ctx0" brushRef="#br0" timeOffset="1247.15">11404 6588 0,'0'0'0,"0"66"15,13 133 1,-13-133 0,0 93-1,0-67 1,0-52-16,26 52 16,-26-118 46</inkml:trace>
  <inkml:trace contextRef="#ctx0" brushRef="#br0" timeOffset="1982.45">11377 6760 0,'13'0'31,"1"-26"-15,25 12-16,1-12 16,-14 26-1,14 0 1,-27 0 78,1 13-79,-1 14-15,0-1 31,-13-13-15,0 14 0,-13-14-1,0 0 17,-14 0-17,-105 14 16,92-27-15,27 13-16,0-13 16,-1 0 31,1-13-1</inkml:trace>
  <inkml:trace contextRef="#ctx0" brushRef="#br0" timeOffset="2380.44">11787 6866 0,'13'-13'47</inkml:trace>
  <inkml:trace contextRef="#ctx0" brushRef="#br0" timeOffset="3434.35">12025 6694 0,'27'66'32,"-14"-39"-17,-13 78 16,13-105 1,0 0 61,27-13-77,26-40 0,-52 40 31,12 13 78,0 0-110,-12 40 1,-1-40-1,0 0-15,0 26 16,1-26 0,-14-13 77,13-80-61,-13 67-32,0-27 31,0 40-31,0-14 31,26 27 79</inkml:trace>
  <inkml:trace contextRef="#ctx0" brushRef="#br0" timeOffset="3892.77">12581 6839 0,'13'0'125</inkml:trace>
  <inkml:trace contextRef="#ctx0" brushRef="#br0" timeOffset="5601.5">9194 11893 0,'53'13'31,"132"80"0,-105-67-15,158 54-1,40-27 17,26-14-1,53 1 0,-264-27-15,105 14-1,-105-27 1,-14 0-16,1 0 16,65 0-1,-79 0-15,93 0 16,-80 0 0,107 0-1,-54 0-15,304-66 16,-290 52-1,-14-12 1,-26-1-16,0 1 0,-13 13 16,92-27-1,-106 27 1,67-27 0,-67 27-16,66-40 15,27 0 1,-39 13-1,-27-13 1,-40 27 0,119-40-1,-106 26 1,133-79 15,-119 26-15,-54 80 15,41-66 0,-67 79-31</inkml:trace>
  <inkml:trace contextRef="#ctx0" brushRef="#br0" timeOffset="6283.08">14579 11337 0,'13'-13'31,"13"13"-15,1 0 0,198-53-1,-120 27-15,292-27 32,-291 26-17,93-26 1,-173 40-1,-26 26 95,-145 226-79,-160 78 0,173-224 1,119-93 46,-27 0-47</inkml:trace>
  <inkml:trace contextRef="#ctx0" brushRef="#br0" timeOffset="6798.79">12197 11509 0,'0'212'31,"0"-133"-15,0 1 0,0 171-1,0-185 1,0 93 15,0-146-15,0-39 31</inkml:trace>
  <inkml:trace contextRef="#ctx0" brushRef="#br0" timeOffset="7628.98">12211 11589 0,'0'0'0,"13"-27"31,26 14 63,41 0-63,26 13 0,-93 0 1,-13 26 14,0 14-30,0-27 0,-27 53 15,-12-52 0,-1-14 0,-53-14 1,54 14-17,-14 0 1,40 0 0,-14-13 62</inkml:trace>
  <inkml:trace contextRef="#ctx0" brushRef="#br0" timeOffset="9500.59">3770 7739 0,'14'-40'31,"12"1"-15,80-147-1,-80 134 1,27-54-1,-13 79 1,0-12 0,-40 171 93,0-53-93,0 80 15,0-66-15,0-80 30</inkml:trace>
  <inkml:trace contextRef="#ctx0" brushRef="#br0" timeOffset="10172.44">4326 7607 0,'0'0'15,"0"13"-15,0 27 16,66 66 15,13-80-15,41-52 15,12-67 0,-79 14 1,-53 52-17,13-118 1,-40 118 0,-12-39-1,-14 26 16,13 40-15,1-13 0,-28 39 15,14 107-15,14-14 15,26-53 0,-1-53 0,1-13 1</inkml:trace>
  <inkml:trace contextRef="#ctx0" brushRef="#br0" timeOffset="11142.94">2540 7646 0,'0'0'0,"-13"146"15,0-80-15,13-26 16,0-14 0,0-12 15,0-28-16,0-131 17,0 65-17,39-39 1,-26 106 15,14 13 0,-14-13 1,0 13-1,14 106 0,-27-67-15,13 1-1,-13 26 1,-13-13 0,13-13-1,-13-40 32,-1 0-31,14-13-1,0-14 1,40-26 0,13 0-16</inkml:trace>
  <inkml:trace contextRef="#ctx0" brushRef="#br0" timeOffset="11523.93">2990 7527 0,'0'0'0,"79"0"16,-26 0 0,93 0-1,-80 0-15,-27 0 16,-12 0 0,-14 0-1</inkml:trace>
  <inkml:trace contextRef="#ctx0" brushRef="#br0" timeOffset="12025.17">3056 7699 0,'0'0'15,"66"0"1,-13 14-1,159-1 1,-133-13 0,14 0-1,-80 0 1</inkml:trace>
  <inkml:trace contextRef="#ctx0" brushRef="#br0" timeOffset="14372.65">17634 8744 0,'-26'-39'0,"52"78"0,-78-91 16,-15 12 0,-184-13-1,158 53 1,-118 13-1,145 0 1,-67 1 0,94-1-1,-160 106 17,14 132-1,39 27 0,120 0 0,52 26 1,94-13-1,184-53 0,225-185 0,265-172-15,-159-251 31,-490-133-16,-184 239-15,-28-107 15,-25 278-15,-279 67 30,-184 158-14</inkml:trace>
  <inkml:trace contextRef="#ctx0" brushRef="#br0" timeOffset="15052.79">19050 8877 0,'0'0'0,"13"0"32,0 0-17,27 0 17,26 0-17,0 39 1,-26 28-1,-40-54 1,0 27 0,0-14-16,-13 0 15,-14 1-15,14-1 16,-66 146 0,66-119-16,-1-26 15,14 12 1,0-25-1,0-1 1,133 13 15,52 54 1</inkml:trace>
  <inkml:trace contextRef="#ctx0" brushRef="#br0" timeOffset="15362.4">19354 10094 0,'14'0'16,"25"0"0,-26 0 77</inkml:trace>
  <inkml:trace contextRef="#ctx0" brushRef="#br0" timeOffset="21575.95">18441 7541 0,'0'0'0,"14"0"16,-1-14 15,0 14-15,27 0 15,-27 0 16,0-13-32,1 13 1</inkml:trace>
  <inkml:trace contextRef="#ctx0" brushRef="#br0" timeOffset="22428.27">18468 7554 0,'0'66'31,"-53"106"0,27-13 0,12-106-15,1-14-16,0 27 16,13-52-1,-27 12 1,27-13-1,14-13 110,-1 0-109,0 0 0,14 0-1,-14-13 1,26 13 0,-25 0-1,-1 0 1,0-13-1,40 0 1</inkml:trace>
  <inkml:trace contextRef="#ctx0" brushRef="#br0" timeOffset="23218.29">18838 7818 0,'-26'14'31,"26"12"-16,0 40 1,0-39 0,0-14-16,13 13 15,0-26 1,53 40 0,-52-40-1,-1 0-15,27 0 0,52 0 31,-79-13-15,40-27 0,-39 27-1,25-53 1,-39 26 0,0 14-16,0-14 15,0-13 1,-26 27-1,-14-27 1,27 53 31,-27 0 0,14 0-32,-120 26 1,93-26 0,14 27-1,39-14 32,0 0-31</inkml:trace>
  <inkml:trace contextRef="#ctx0" brushRef="#br0" timeOffset="23654.98">19473 7885 0,'0'0'0,"0"66"16,-39 92 0,25-105-1,14 0 1,0-26-1,0-54 32</inkml:trace>
  <inkml:trace contextRef="#ctx0" brushRef="#br0" timeOffset="24265.35">19632 7990 0,'0'0'0,"13"-13"16,1-26-1,38-28 1,28-12 0,-54 53-1,-12 12 1,78-92 15,-92 133 63,0 79-79,0-53 1,0 0 0,0 0-16,0-1 15,0-38 1,0-1 78</inkml:trace>
  <inkml:trace contextRef="#ctx0" brushRef="#br0" timeOffset="25204.98">20095 7699 0,'40'0'16,"-14"0"-1,40 0 1,-39 0-1,-14 0-15,14 0 16,-27 27 140,13 185-124,-13-14-1,0-119 0,-53-79 110,-159 0-110,80 0 0,119 0 0</inkml:trace>
  <inkml:trace contextRef="#ctx0" brushRef="#br0" timeOffset="51599.46">18574 10821 0,'0'40'63,"-13"66"-32,13-93-16,0 40 1,0 0 0,79 13 15,-53-66-15,-12 0-1,-1 0 16,0 0-15,13-13 0,54-53-1,-67 13 1,14 26 0,-14-25-1,-13 25 1,0 1-16,0-14 15,-27 13 1,-26-25 15,0 38 1,-13 41-1,13-1-16,27 1 1,-40-1 15</inkml:trace>
  <inkml:trace contextRef="#ctx0" brushRef="#br0" timeOffset="52112.41">18997 11007 0,'0'0'15,"13"26"1,-13-13-16,0 14 15,0-1 1,0 40 15,27-66 63</inkml:trace>
  <inkml:trace contextRef="#ctx0" brushRef="#br0" timeOffset="52897.23">19248 10702 0,'-13'53'32,"0"-39"-17,39 12 126,-12-26-125,39 26-1,52 41 16,-78-41-15,-27-13 0,0 1-16,13-1 15,-13 13 1,13-13-16,-13 1 16,14 12-1,-14 1 1,0-14-1,0 0-15,-40 0 32,-53 0-1,40-13-31,-52-13 31,38 0 0,67 0 1,0-27-17</inkml:trace>
  <inkml:trace contextRef="#ctx0" brushRef="#br0" timeOffset="53640.59">19235 10689 0,'27'0'78,"-14"0"-63,13 0-15,-12 0 16,39 0 0,-27 0-16,14 0 15,-27 0 173</inkml:trace>
  <inkml:trace contextRef="#ctx0" brushRef="#br0" timeOffset="54980.98">19182 10319 0,'-66'0'16,"132"0"-16,-185 0 16,-132 13 15,105 27 0,41 26 0,52-13-15,-66 13 15,52 40 0,41-27 1,13 14-1,39-1 0,54 14 0,65-13 1,80-1-1,-40-52 0,119-40 0,-145 0-15,66 0 15,-79 0-15,-41-79 31,-38 12-16,-41-65 0,-26 79-31,0 0 16,0 14 0,0 25-16,0-12 15,0-67 1,-53 54-1,0-41 17,14 54-32,-28-14 15,28 27 1,-41-13 0,-12-1 15,-146 1 16,-27 26-16,172 0-15,80 0-1,0-14 1,-80 14-1,-26 0 17,93 0-17,-54 27 1,28 13 15,38-14-15,14-13-1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6-23T12:01:56.268"/>
    </inkml:context>
    <inkml:brush xml:id="br0">
      <inkml:brushProperty name="width" value="0.05292" units="cm"/>
      <inkml:brushProperty name="height" value="0.05292" units="cm"/>
    </inkml:brush>
  </inkml:definitions>
  <inkml:trace contextRef="#ctx0" brushRef="#br0">10861 8255 0,'13'0'47,"1"-13"-16,-1 13-31,13 0 16,40 0 0,1 0-1,-54 13 1,0-13-16</inkml:trace>
  <inkml:trace contextRef="#ctx0" brushRef="#br0" timeOffset="2972.1">10954 10186 0,'0'27'47,"-13"52"-15,13-65-32,0 38 15,0 1 1,0-13-1,0-13 1,13-27 0,-13 13-1,13-13-15,-13 13 16,13-13 0,14 0 46,26 0-31,39-26 1,-12 12-1,-80 1-16,0-13 1,0-1 0,0 14-1,0-14-15,0 14 16,0-26 0,0 25-1,-27-12 1,14-27-1,13 40 1,-13-1 0,-1 1-1,14 0 1,-13 0 0,-53 13 62,13 0-47,27 26 47,12-13-62,-25 14-1,26-14 1,-1-13 0,1 13-1</inkml:trace>
  <inkml:trace contextRef="#ctx0" brushRef="#br0" timeOffset="4124">11549 8308 0,'0'-13'63,"0"-14"-48,13 27-15,14-13 16,-14 0-16,0 13 16,14-13-16,-1 13 15,-13 0 48,40 52-48,-53-38 1,0 65 15,0-39-15,0-14-1,-79 120 17,52-80-1,27-53-31,0 0 16,0 1-1,14-14-15,25 0 47,-12 0-16,-1-27-15,14 14 0</inkml:trace>
  <inkml:trace contextRef="#ctx0" brushRef="#br0" timeOffset="4571.67">11695 9036 0,'13'0'47,"27"-14"31</inkml:trace>
  <inkml:trace contextRef="#ctx0" brushRef="#br0" timeOffset="46153.34">11232 8176 0,'13'0'94,"0"-14"-78,0-12-1,0-14 1,14 14 0,13-40-1,-14 52 1,1-25 0,-1 12-1,0 1 1,-12 13-1,-1-1 1,0 1 0,0-13-1,14-1 1,13 1 15,-40 13 0</inkml:trace>
  <inkml:trace contextRef="#ctx0" brushRef="#br0" timeOffset="47340.75">11351 7805 0,'13'0'62,"40"-26"-15,-27 13-31,-13 13-1,14-14 1,13 1 0,-27 13-1,-13-13 1,13 13 78,0-13-63,14-1 0,12-12 0,-25 66 94,-1 79-93,0-93-17,0 14 1</inkml:trace>
  <inkml:trace contextRef="#ctx0" brushRef="#br0" timeOffset="49603.71">10835 8864 0,'-14'0'78,"-52"92"-47,27-52-15,-14 26 15,-27 13-15</inkml:trace>
  <inkml:trace contextRef="#ctx0" brushRef="#br0" timeOffset="50672.61">10583 8969 0,'0'27'32,"0"-1"-17,0-12 1,0-1-16,0 40 15,0-14 1,0-12 0,0 26-1,0-40 1,27-13 171,-14-13-171,13-14 0,-12 27-1,-1 0 110</inkml:trace>
  <inkml:trace contextRef="#ctx0" brushRef="#br0" timeOffset="63621.42">12832 6932 0,'0'13'47,"0"106"-16,0-92-15,0-1-1</inkml:trace>
  <inkml:trace contextRef="#ctx0" brushRef="#br0" timeOffset="64433.91">12740 6787 0,'13'0'32,"-26"0"-32,52-14 78,28 14-47,-54 0 0,0 0-15,0 27 15,27 12 0,-14 14 1,-26-26-1,0-14 0,-26 14 0,13-14-15,-40 0 15,40-13 16,-1 0-31,1 0-1</inkml:trace>
  <inkml:trace contextRef="#ctx0" brushRef="#br0" timeOffset="65403.67">8467 9049 0,'0'106'47,"0"-67"-47,0 107 31,0-67 0,0-92 32,0-14-48,13-25 1</inkml:trace>
  <inkml:trace contextRef="#ctx0" brushRef="#br0" timeOffset="66107.02">8520 9049 0,'39'26'47,"27"54"-16,-26-27-15,0-1-1,-27-25 1,13-14-1,-12-13 1,-1 0 0,0 0 15,0 0-15,14-40 46,-14-39-46,-13 13 15,13 13-15,-13 27 15</inkml:trace>
  <inkml:trace contextRef="#ctx0" brushRef="#br0" timeOffset="66517.27">8943 9141 0,'0'0'0,"0"40"16,0-13-16,0 12 16,0-26-1,0 14-15,0-14 16,0 0-1,-13-13 64,-1 0-64</inkml:trace>
  <inkml:trace contextRef="#ctx0" brushRef="#br0" timeOffset="67380.73">8903 9062 0,'0'0'0,"13"0"16,1-26-1,12 12 1,27-12 0,-40 13-1,14-1 1,-1 14 62,-13 27-62,14-14-16,26 27 15,-27-27-15,1 13 31,-27-12 16,-40-1-15,27 0-17,-14-13-15,-39 0 16,53 0-1,-53 0 1,39-13 78,14 13-79,0 0 1,-14-13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6-23T11:58:14.230"/>
    </inkml:context>
    <inkml:brush xml:id="br0">
      <inkml:brushProperty name="width" value="0.05292" units="cm"/>
      <inkml:brushProperty name="height" value="0.05292" units="cm"/>
    </inkml:brush>
  </inkml:definitions>
  <inkml:trace contextRef="#ctx0" brushRef="#br0">4432 5159 0,'13'27'78,"-13"79"-46,0-67-32,0 107 31,0-40 0,0-67-31,0 28 31,0 52 1,0-106-1,26-13 203,94 0-203,-94 0-31,80 0 32,-53 0-1,-40 0 16,172 0-16,-39 13 0,-93 0 1,-53-66 139,0-13-155,0 40 0,0-14-1,26-13 1,-13 13 0,-13-12-1,0 12 1,0-13-1,0 13 1,0-79 15,0 40-15,0 66 0,0-27-1,0 13 16,0 14-15,0 0 0,-13-53 15,13 39-15,-13 27 155,-27 14-139,27-14-17,-40 0 1,-40 0 0,27 0-1,27 0 1,25 0 31,-12 0-32,-54 0 1,-91 0 0,131 0-1,13 0 1,1 0 46,13 0-46,-14 0-16,14 13 16,-27 0-1,27-13 1,0 0 15,0 13 0</inkml:trace>
  <inkml:trace contextRef="#ctx0" brushRef="#br0" timeOffset="5175.46">12475 4961 0,'-26'53'62,"-67"53"-30,53-53-17,27-27 17,40-26 30,52 13-31,-39-13 1,-27 0-17,0 0 63,53 0-46,-39 0-32</inkml:trace>
  <inkml:trace contextRef="#ctx0" brushRef="#br0" timeOffset="5734.34">12303 5159 0,'0'0'0,"132"-66"47,212-159-16,-66 67 0,-212 118 0</inkml:trace>
  <inkml:trace contextRef="#ctx0" brushRef="#br0" timeOffset="6570.18">13348 4736 0,'27'0'31,"-1"0"-31,1 0 16,78 0 0,-25 0-1,39-40 16,-106 40-31,14-53 16,-14 27 0,-13-14-1,-27 14 1,-12-27 0,-14 26-1,-27 14 1,41 13 15,25 0-15,1 0-16,-26 40 15,-14 26 1,39-39 0,-12 12-1,26-26 1,0 40-1,13-26-15,0 12 16,159 41 15,-119-80-15,159 0 0,-93-13-1,-79-14 1,-1-13-1,1 14 1,-40 0 62,40-14-62</inkml:trace>
  <inkml:trace contextRef="#ctx0" brushRef="#br0" timeOffset="6985.61">14235 4233 0,'-27'119'16,"54"-238"-16,-67 331 15,40-133-15,0 14 16,0 105 15</inkml:trace>
  <inkml:trace contextRef="#ctx0" brushRef="#br0" timeOffset="7550.22">14142 4577 0,'0'-13'62,"13"13"-46,80 0 15,-40 0-15,-27 0-16,1 0 15</inkml:trace>
  <inkml:trace contextRef="#ctx0" brushRef="#br0" timeOffset="7908.79">14420 4577 0,'0'14'32,"92"105"-1,-52-53-16,-13-53 1,-1-13 0,14-40 15</inkml:trace>
  <inkml:trace contextRef="#ctx0" brushRef="#br0" timeOffset="8276.77">14711 4564 0,'-66'119'31,"132"-238"-31,-331 503 16,212-305-16,-26 120 47,79-160-16,40-92 16</inkml:trace>
  <inkml:trace contextRef="#ctx0" brushRef="#br0" timeOffset="8655.39">14843 4313 0,'0'0'0,"-13"264"16,26-158 15,-13-79-16,13-27 32,1 0-31</inkml:trace>
  <inkml:trace contextRef="#ctx0" brushRef="#br0" timeOffset="9301.2">15147 4511 0,'0'0'16,"-198"66"0,145-39 15,119-1 125,-13-13-140,0 1-16,13-1 15,40 0 1,-66 0-16,-14 1 16,-13-14-1,14-27 63,-14 1-62,0 12-16,1 1 16,-14 0-16</inkml:trace>
  <inkml:trace contextRef="#ctx0" brushRef="#br0" timeOffset="9676.69">15412 4538 0,'13'39'16,"-13"27"0,0-39-1,0 13 1,13-14-1,1-39 64,12-14-79</inkml:trace>
  <inkml:trace contextRef="#ctx0" brushRef="#br0" timeOffset="9938.08">15531 4326 0</inkml:trace>
  <inkml:trace contextRef="#ctx0" brushRef="#br0" timeOffset="10704.43">15558 4604 0,'13'0'16,"13"0"15,-13 0-15,54 0-1,-41 0 1,0 0 0,1 0-1,-14-13 1,-13-1-1,0-12-15,0-40 32,-13 52-17,-14 14 32,1 0-31,-27 0-1,13 40 1,14-27 0,0 40-1,12 27 1,28-54 0,-1 1-16,53 25 31,-13-25-16,-27-14 1,54-13 0,-27 0-1,-27 0 1,-13-13-16,14-14 16,-14-25-1,-13 12 1,0 13-16</inkml:trace>
  <inkml:trace contextRef="#ctx0" brushRef="#br0" timeOffset="11114.77">16021 4352 0,'0'0'0,"0"106"15,0-13 1,13-14-1,0-52 1,53 52 0,-26-53-16,-14-26 15,1 14 1,-14-1-16,40-13 16,-27 0-1,-12 0 16,-14-27-15</inkml:trace>
  <inkml:trace contextRef="#ctx0" brushRef="#br0" timeOffset="11627.92">15901 4564 0,'40'13'15,"-80"-26"-15,107 40 16,-54-14-1,0-13 17,119 0-1,40 0 0</inkml:trace>
  <inkml:trace contextRef="#ctx0" brushRef="#br0" timeOffset="12527.32">16722 4604 0,'-66'0'31,"132"0"-31,-199 26 16,107-26 0,-1 27-1,14-14-15,13 0 16,-26 14-1,13-14-15,13 40 16,-14-40 0,14 0-1,0 0 1,27 1 0,-14-14-1,0 0 1,27 0-1,-14-53 17,1-13-1,-27 39-31,13-13 16,40 199 109,-40-119-110,40 26 1,-26-53-1,12-13 48</inkml:trace>
  <inkml:trace contextRef="#ctx0" brushRef="#br0" timeOffset="21296.55">1468 5768 0,'40'13'31,"13"-13"-15,172 13 0,225-13-1,-278 0-15,264 0 32,-330 0-17,66 0 1,-119-13-1,-27 13 32,27 0-31,344 0 0,-225-13-1,106-53 1,-159 53-1,-119-1 32</inkml:trace>
  <inkml:trace contextRef="#ctx0" brushRef="#br0" timeOffset="25063.49">1733 6641 0,'26'0'47,"1"0"-16,92 0 1,159 13-1,53-13 0,-107 0 0,-144 0-15,-40 0 0,-1-13-1,-26 13 1,27 0-1,-13 0-15,-14 0 16,172 0 0,80 0 15,-226 0-15,-26 0-1,14 0 32,224 0-16,-211 0-15,-14 0 0</inkml:trace>
  <inkml:trace contextRef="#ctx0" brushRef="#br0" timeOffset="44380.82">15663 6839 0,'-26'14'31,"-27"65"-16,53-66 1,0 40 0,13 13-1,0-26 1,1-13-16,-14-14 16,26 0-1,-13 0 1,-13 0-1</inkml:trace>
  <inkml:trace contextRef="#ctx0" brushRef="#br0" timeOffset="44845.84">15809 6985 0,'0'0'31,"26"0"-15,-12 0-1,118 13 1,0-13-1,-26 0 1,-66 0 0</inkml:trace>
  <inkml:trace contextRef="#ctx0" brushRef="#br0" timeOffset="45265.58">16457 6826 0,'27'80'47,"-14"12"-32,0 54 1,-13-80 0,0-53 15,-26 14 0,-1-1-15,14 0-1</inkml:trace>
  <inkml:trace contextRef="#ctx0" brushRef="#br0" timeOffset="53920.05">19500 6839 0,'0'14'47,"0"12"-31,-13 67 0,13-54-1,0 54 1,39 26-1,-26-79 1,54 13 0,-54-53-16</inkml:trace>
  <inkml:trace contextRef="#ctx0" brushRef="#br0" timeOffset="54376.53">19698 7183 0,'0'0'0,"13"0"32,-13-13-17,27 0-15,39 13 31,-39 0-15,-1-13 0,14 0 93,-27 13-93,13 0-1</inkml:trace>
  <inkml:trace contextRef="#ctx0" brushRef="#br0" timeOffset="55531.11">19817 7170 0,'53'0'78,"27"0"-63,39 13 1,-66-13 0,-1 0-1,-38 0 63</inkml:trace>
  <inkml:trace contextRef="#ctx0" brushRef="#br0" timeOffset="55936.82">20413 6853 0,'26'92'32,"1"160"-1,-67-107 0,-26-105 0,39-40 16,27 13-47</inkml:trace>
  <inkml:trace contextRef="#ctx0" brushRef="#br0" timeOffset="57411.52">16034 7157 0,'0'79'47,"0"1"-31,0-54-1,0 14 1,0-27 0</inkml:trace>
  <inkml:trace contextRef="#ctx0" brushRef="#br0" timeOffset="57957.91">15954 7369 0,'0'-14'31,"14"14"-15,-1 0-16,13 0 31,67-13 0,-1 13-15,14 0-1,-66 0 1,13 0 0</inkml:trace>
  <inkml:trace contextRef="#ctx0" brushRef="#br0" timeOffset="59034.32">19963 6800 0,'13'39'31,"-13"41"0,0-67-15,0 0-16,0 1 15,0-1 1</inkml:trace>
  <inkml:trace contextRef="#ctx0" brushRef="#br0" timeOffset="60613.54">19936 6892 0,'0'0'16,"14"-13"15,-1 13-15,0 0 15,0-13 0,0 13 16,1 0 31,-1 0 0,-26 0 125,-1 0-171,1 0-17,-13 0 16,13 0 1,-67 0-1,67 0-15,-13 0-1,39-13 157,0 13-156,13-14-1,14 14 1,-13 0-16,12 0 16,1 0-1,-27 0 1,0 0 31,14 0-32,-14 0 1,0 0 0,1 0-1,-1 0 1</inkml:trace>
  <inkml:trace contextRef="#ctx0" brushRef="#br0" timeOffset="61701.63">19976 6707 0,'0'27'47,"0"52"0,0 14-16,0-67 1,0-13 139,0 14-155,0-1-16,0-13 31</inkml:trace>
  <inkml:trace contextRef="#ctx0" brushRef="#br0" timeOffset="63360.35">15835 7355 0,'14'0'31,"-1"0"0,13 0 0,1 0 16,12 0-16,-25 0 63,-1 0-78</inkml:trace>
  <inkml:trace contextRef="#ctx0" brushRef="#br0" timeOffset="64109.73">16034 7302 0,'0'14'47,"0"-1"-31,0 0-16,0 0 15,-13 54 1,13-41 0,-14 14-1,14-27-15,0 13 16</inkml:trace>
  <inkml:trace contextRef="#ctx0" brushRef="#br0" timeOffset="65454.15">11033 6972 0,'0'66'16,"0"-53"-1,0 67 1,0 39 15,0-80-31,0-12 16</inkml:trace>
  <inkml:trace contextRef="#ctx0" brushRef="#br0" timeOffset="66005">10888 7157 0,'13'0'47,"40"0"-16,-27 0-15,80 0 15,-40 0-15,0 0 0,-52 0-1,12 0-15,-13 0 16</inkml:trace>
  <inkml:trace contextRef="#ctx0" brushRef="#br0" timeOffset="66343.48">11470 7064 0,'0'27'31,"0"13"-15,-53 39-1,0-13 1,13-26 0,14-40-1,-1 0 1,14 0-1</inkml:trace>
  <inkml:trace contextRef="#ctx0" brushRef="#br0" timeOffset="66838.95">10716 6866 0,'-53'66'31,"106"-132"-31,-133 159 16,80-54-16,0 1 16,0 105-1,53-39 1,-13-79 31,-40-14-32</inkml:trace>
  <inkml:trace contextRef="#ctx0" brushRef="#br0" timeOffset="93540.2">11787 10927 0,'13'0'63,"54"0"-32,250 0 0,265 0 1,-159 0-1,-158 0 0,26 0 0,132 0 1,-118 0-17,-239 0 1,0 0-1,80 0 1,-80 0 0,66 0-1,-66 0-15,66 0 16,80 0 0,53 0 15,-14 0 16,0 0-16,27 0-15,-212 0-1,14 0 1,-14 0-16,79 0 15,-92 0 1,0 0-16,0 0 16,0 0-1,-27 0 48,80 0-32,-13-13-15,-27 0-16,0 0 15,-53 13 267</inkml:trace>
  <inkml:trace contextRef="#ctx0" brushRef="#br0" timeOffset="118595.36">6218 12435 0,'13'-13'47,"40"-53"-32,-40 53-15,93-80 16,-27 1-1,-13 39-15,-13-13 16,53-54 0,-26 28 15,-80 105 78,13 0-93,-13 14-16,13 26 16,-13 26-1,13-39 1,-13 26-1,13 0 1,14-26 0</inkml:trace>
  <inkml:trace contextRef="#ctx0" brushRef="#br0" timeOffset="119324.18">6522 12039 0,'13'0'62,"27"13"-30,13 0-17,-40-13 1,0 0-1,1 0 17,-14 13-17,13-13 1,13 13 0,14-13-16,-14 14 15,54-1 1,-54-13-16,1 0 31,-27-13 63</inkml:trace>
  <inkml:trace contextRef="#ctx0" brushRef="#br0" timeOffset="119674.88">7038 11986 0,'0'13'15,"0"-26"-15,0 66 16,0-1-1,0-25 1,0-40 62</inkml:trace>
  <inkml:trace contextRef="#ctx0" brushRef="#br0" timeOffset="120408.7">7051 11880 0,'27'0'47,"39"-13"-16,-40-1-31,27 14 15,-40 0 32,14 27 0,-14-14-31,0 13-16,14 14 15,-14 0 1,-13-27 0,0 53-1,-27 14 32,-39-41-16,-13-12 1,-14-27-1,-39 0 0,119 0 0,13-13 32</inkml:trace>
  <inkml:trace contextRef="#ctx0" brushRef="#br0" timeOffset="121174.07">7395 12290 0,'27'-53'31,"12"13"-15,1-13-1,-27 27-15,40-14 16,-40 1 0,14-1-1,-1 13 1,40-65-1,-39 65 32,-27 41 63,13 12-95,0 93 17,1-53-32,-14 40 15,0-13 1,0-107 93</inkml:trace>
  <inkml:trace contextRef="#ctx0" brushRef="#br0" timeOffset="121646.65">7541 12105 0,'0'0'15,"39"0"32,-12 0-31,92 0-1,-27 0 1,-52 0 0</inkml:trace>
  <inkml:trace contextRef="#ctx0" brushRef="#br0" timeOffset="122096.25">8096 11946 0,'0'53'16,"0"-13"0,0 39-1,-26 0 1,26-65-1,-13-14 95,-1-14-95</inkml:trace>
  <inkml:trace contextRef="#ctx0" brushRef="#br0" timeOffset="123115.24">8043 11906 0,'14'0'0,"12"0"31,-26 27-15,26 12-1,14 28 1,-13-54-16,-14 13 16,27 27-1,12-66 95,94-53-79,-40 13-15,-93 40-16,-13 79 187,0-27-171,-13 67-1,0-26 1,13-41 0</inkml:trace>
  <inkml:trace contextRef="#ctx0" brushRef="#br0" timeOffset="124461.8">8877 11867 0,'0'39'32,"0"27"-17,0-26 1,0 211 0,0-184-1,0-28 1,0 14-16,0 79 15,0-79 1,0-13-16,0 13 16,-13-53 31,-14 0-1,-13 0-30,-52 0 0,-14 0-1,-79 0 1,119 0 0,-67-26-1,-12 26 1,52 0-16,27 0 15,-106 0 1,0 0 0,-119 0-1,185 0 1,-132 0 0,26 0-1,-39 13 1,211-13-1,-52 26 1,79-26 0,-1 0-1,-25 0 32,-1 0-47,-106 0 16,-39 0-1,119 0-15,26 0 16,54 0 78,-14-13-47,0 0-32,26-27 1,-26-13 0,13 27-16,1-14 15,12-145 1,-13 92-16,-13-52 15,13 92 1,-13 13 0,27 0-1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6-25T06:56:38.496"/>
    </inkml:context>
    <inkml:brush xml:id="br0">
      <inkml:brushProperty name="width" value="0.05292" units="cm"/>
      <inkml:brushProperty name="height" value="0.05292" units="cm"/>
      <inkml:brushProperty name="color" value="#FF0000"/>
    </inkml:brush>
  </inkml:definitions>
  <inkml:trace contextRef="#ctx0" brushRef="#br0">8109 3863 0,'-13'0'141,"-40"0"-126,14 0 1,-94 13 0,107-13-1,-14 0 16,40 13 1,-79 80-1,-40 39 0,53-39 0,39-40 1,-26 26-1,40-52-31,0-1 31,13 1-15,0-1-1,0-13 1,0 0-16,0 1 16,0-1-1,26 13 1,-13-12-16,-13-1 16,27 27-1,-14-27 1,0 0-1,-13 0 1,40 14 0,-13-14-1,12 13 1,-12-12 0,-1-1-1,-13 0 1,1-13-1,12 13 1,-26 0 0,40 1 15,52 12 0,1-26 0,-80 0-15,0 0 31,40 0-31,-39 0-16,12 0 15,0 0-15,1-13 16,26 13-16,-27-13 15,-12 13-15,-1-14 16,26 1 0,-25 0-1,12-13 1,14-1-16,-27 1 16,27-27 15,-14-13 0,1-27 0,-27 80-31,0-14 16,39-52 0,-39 66-1,14-27 1,-1 27-16,0 0 15,-13-14-15,0-26 16,0 40 0,0-13-1,0 12-15,0-12 0,0-1 16,-13-12 0,-14-14-1,14 40 1,-27-27-1,27 27 1,-66-27 0,52 40-16,-26 0 15,27-13 1,0-1 15,-1 14-15,1 0-16,-27 0 15,39 0 1,-25 0 0,12 0-1,14 0-15,-13 14 16,12-14 0,14 39 77</inkml:trace>
  <inkml:trace contextRef="#ctx0" brushRef="#br0" timeOffset="2446.73">11337 8639 0,'-66'0'78,"40"13"-62,-27 0-1,13 14 1,-13-14 15,27 0-15,-1 13 0,-12 1-1,25-14-15,-12 0 16,0 1-1,-1 12 1,27-13 0,-13 1-1,0 38 1,13-25-16,-14 26 16,1-27-1,0 1 1,-27 26-1,27 0 1,0 13 15,0-40-31,13-13 16,0 40 0,0 27 15,66 39 0,-53-53 0,0 0 1,14-53-32,26 53 31,52 1 0,-39-28 0,40-12 1,-13-1-1,-14-39 0,1-53 0,26 13 1,-80 40-32,14-53 31,-14-14-16,-26 54 1,40-80 15,-40 79-31,26-52 32,-12 53-32,-14-54 31,0 67-31,0-66 15,-14 65 1,1-25 0,-13-1-1,-1 14 1,14 12 0,0 1-1,13 0 1,-53 0-1,53-1 1,-27 1 0,14 0-1,0 0 1,0-1 0,-1 14-1,1-13 1,0 0 15,-14-13-15,-12-1-1,12 1 1,-26-27 0,40 53 296,-27 0-249,14 0-48,13 0 1</inkml:trace>
  <inkml:trace contextRef="#ctx0" brushRef="#br0" timeOffset="4455.99">4696 4220 0,'0'-13'47,"0"-14"-16,-53 1 0,-79 26 0,-40 40 1,159-14-1,13 1 0,79 52 0,54-39 1,-1-1-1,-106-25-16,-12-14 1,-14 13 0,0 0 62,-27 0-47,-52-13 0,66 0 16,-1 0-16</inkml:trace>
  <inkml:trace contextRef="#ctx0" brushRef="#br0" timeOffset="4899.75">5014 4286 0,'0'13'0,"0"-26"0,0 53 16,0-14-16,0 1 16,0 26-1,0-14 1,0 1 15,0-106 32</inkml:trace>
  <inkml:trace contextRef="#ctx0" brushRef="#br0" timeOffset="5550.73">4882 4260 0,'13'0'62,"13"0"-46,1 0-16,-1 0 15,54 0 1,-28-27 0,-12 27-1,-27 0 1,1 0 0</inkml:trace>
  <inkml:trace contextRef="#ctx0" brushRef="#br0" timeOffset="6373.05">5278 4471 0,'14'-13'31,"-1"-40"-15,13 27 0,14-54-1,26-12 16,-66 79-15,0-1 0,13 14 140,1 27-140,25 105 15,-39-79-16,14-26 1,-14-14 140</inkml:trace>
  <inkml:trace contextRef="#ctx0" brushRef="#br0" timeOffset="6968.8">5345 4366 0,'53'0'47,"-1"0"-31,-12 0-1,39 0 1,-26 0 15</inkml:trace>
  <inkml:trace contextRef="#ctx0" brushRef="#br0" timeOffset="7402.95">5728 4273 0,'0'53'32,"0"-40"-17,0 14-15,0-1 16,0 53 0,0-52-1,0-40 79</inkml:trace>
  <inkml:trace contextRef="#ctx0" brushRef="#br0" timeOffset="8407.84">5715 4273 0,'53'-66'94,"53"13"-78,-93 53 15,-13 13 63,0 0-79,0 14 17,-40 26-1,-52-40 0,92 0-15,-14-13-1,-12 0 1,13 0 0,26 27 155,0-14-155,67 53 0,-54-39-1,14 12 1,-14-12 0,-26-14-1,27-13 79,12-13-78</inkml:trace>
  <inkml:trace contextRef="#ctx0" brushRef="#br0" timeOffset="8797.56">6191 4273 0,'0'0'16,"0"53"-1,-13-27-15,13-12 16,0 52 0,0-27-1,-13-39 63</inkml:trace>
  <inkml:trace contextRef="#ctx0" brushRef="#br0" timeOffset="9263.2">6032 4273 0,'53'0'47,"-13"0"-32,159 0 1,-120-13 0,-26 13-16,0 0 15,-14-13 1</inkml:trace>
  <inkml:trace contextRef="#ctx0" brushRef="#br0" timeOffset="11214.18">12303 9234 0,'0'53'47,"0"-13"-32,0 52 17,0-65 46,0-14-63</inkml:trace>
  <inkml:trace contextRef="#ctx0" brushRef="#br0" timeOffset="12055.41">12356 9168 0,'13'0'32,"14"40"14,39 26-14,-13-40-1,-40-26 16,93-53-16,-40-26 0,-66 66 1,0 26 46,0 27-63,0-14-15,0 0 16,0 54 0,0-54-1,0 27 1,0-40-16,40-26 109,-14-13-109</inkml:trace>
  <inkml:trace contextRef="#ctx0" brushRef="#br0" timeOffset="12590.44">12965 9221 0,'-14'79'31,"14"-52"-15,-26 65 15,13-26 0,13-52 0,13-1 16,80-13-16,-80 0-31,13 0 32,1 0-1,12 0 0,-25-13-15,-14-1-1</inkml:trace>
  <inkml:trace contextRef="#ctx0" brushRef="#br0" timeOffset="13132.24">12965 9300 0,'92'0'93,"-39"0"-77,-40 0 0</inkml:trace>
  <inkml:trace contextRef="#ctx0" brushRef="#br0" timeOffset="13585.91">13018 9247 0,'79'-13'47,"0"0"-32,-66 13 110</inkml:trace>
  <inkml:trace contextRef="#ctx0" brushRef="#br0" timeOffset="13955.43">13388 9221 0,'0'0'16,"-13"79"-1,-1-26 1,14-27-1,-13 1 1,13-1 31</inkml:trace>
  <inkml:trace contextRef="#ctx0" brushRef="#br0" timeOffset="14435.07">13256 9168 0,'66'0'47,"-53"0"-47,27 13 0,-1-13 15,14 0 1,-13 0-16,53 0 15,-67 0 1,-13 0-16</inkml:trace>
  <inkml:trace contextRef="#ctx0" brushRef="#br0" timeOffset="15086.01">13692 9472 0,'27'-40'31,"-1"14"-16,-13-1-15,27-25 16,0-1 0,-14 26-1,14-12 1,-40 12 0,13 27-16,0 27 125,-13 39-110,14-27 1,-1 1-1,-13-14-15,0 1 16,39 39 0,-39-26-1</inkml:trace>
  <inkml:trace contextRef="#ctx0" brushRef="#br0" timeOffset="15780.26">13785 9327 0,'13'0'31,"0"0"0,53 13-15,-26 0 0,13 0-1,-40-13 1,0 0 203,1 0-204</inkml:trace>
  <inkml:trace contextRef="#ctx0" brushRef="#br0" timeOffset="16999.18">14856 4471 0,'0'67'47,"0"38"-16,0-78-15,53 145 15,40-106 0,13-66 1,-27-26-17,-66 26 1,67-80 0,-41-12 15,-25 65-16,-14-65 1,-40-41 31,-13 80-31,40 53-1,-14 0 48,1 27-48,-120 26 1,-39 0 15,198-40 47</inkml:trace>
  <inkml:trace contextRef="#ctx0" brushRef="#br0" timeOffset="17574.38">15425 4617 0,'0'0'0,"13"0"16,14-13 46,79 13-30,-93 0-17,80 0 1,-80 0-1</inkml:trace>
  <inkml:trace contextRef="#ctx0" brushRef="#br0" timeOffset="18324.29">16166 4617 0,'0'0'0,"13"26"16,-13 1-16,0-1 15,27 27 1,-14 27-1,13 65 1,-12-79-16,-14 14 16,13 52-1,13-53 17,-26-92-1</inkml:trace>
  <inkml:trace contextRef="#ctx0" brushRef="#br0" timeOffset="19125.64">16259 4710 0,'26'-40'32,"-13"27"-17,53-53 1,-52 66 0,12-27-1,27 27 1,-26 0-16,-1-13 15,14 13 1,-27 40 15,40 39 1,-66-26 14,-40-27-30,26-13 0,-26 14-1,14-27 1,-1 0 15,27-13 0,-1-1-15,-25-38 0,39 25-16</inkml:trace>
  <inkml:trace contextRef="#ctx0" brushRef="#br0" timeOffset="20054.29">16682 4617 0,'0'40'31,"0"-14"-16,0 1 1,13 12 0,0-26-1,-13 1 1,14-14 0,-1 0-1,0 0-15,0 0 16,14-27-1,-14 1 1,0 13 0,1-40-1,-14 0 32,0 92 63,0-12-95,0-14-15,13 14 16,0-1-1,0 14 1,0-40 0,1 0 46,12 0-62</inkml:trace>
  <inkml:trace contextRef="#ctx0" brushRef="#br0" timeOffset="20754.64">17092 4591 0,'-13'13'109,"0"40"-77,13-40 46,66 40-47,-40-40-31,-13 0 16,14 14-1,-27-14 32,0 13-16,0-12-31,-27-1 16,1-13 31,0 0-16,12 0-15</inkml:trace>
  <inkml:trace contextRef="#ctx0" brushRef="#br0" timeOffset="21224.22">17410 4432 0,'-14'172'31,"14"-119"-31,0 0 16,0-1-16,0-25 16,0 13-16,0-14 15,0-13 1,0 14 0</inkml:trace>
  <inkml:trace contextRef="#ctx0" brushRef="#br0" timeOffset="21614.35">17238 4736 0,'13'0'16,"13"13"0,1-13-1,12 0 1,28 13-16,-41-13 0,40 14 16,0-14-1</inkml:trace>
  <inkml:trace contextRef="#ctx0" brushRef="#br0" timeOffset="22288.62">17555 4762 0,'13'0'31,"27"-13"16,13 13-31,-40-13-1,14 0-15,-14 0 16,-13-14 0,13 14-1,-13 0 1,0-1-16,-26-65 47,-1 79-32,-13-13 32,14 79-31,13-40-16,-27 41 15,40-41 1,0 0-16,0 14 16,0-13-1,13-14 1,40 27 0,-26-27-1,-1 0 1,-13-13-16,14 0 78,26-53-62,-27 40-16</inkml:trace>
  <inkml:trace contextRef="#ctx0" brushRef="#br0" timeOffset="23215.44">18428 4670 0,'0'106'31,"0"-40"-15,40-26-16,-40-1 16,13 133-1,0-119 1,1-79 62</inkml:trace>
  <inkml:trace contextRef="#ctx0" brushRef="#br0" timeOffset="23820.5">18441 4736 0,'0'-13'32,"0"-14"-17,120-78 17,-94 91-17,0 14-15,-12 27 78,-14 65-46,0-65-32,-14 12 31,-65 1 0,66-40-31,-14 0 16,-26 0-1,40-13 1,0 13 0,0-13-1,0-14 1</inkml:trace>
  <inkml:trace contextRef="#ctx0" brushRef="#br0" timeOffset="24461.14">18759 4696 0,'-40'40'62,"40"26"-46,0-53-1,0 14 1,27-14 0,-1-13-1,-13 0 1,27-26-1,-13-1-15,-27 14 16,0-66 15,-14 39-15,-12 53 46,13 14-62</inkml:trace>
  <inkml:trace contextRef="#ctx0" brushRef="#br0" timeOffset="25095.14">18957 4855 0,'27'-13'31,"-14"-14"-16,0 1 1,1-27 0,-14 0-1,0 13 1,0-39 0,0 26-1,-14 53 1,14 13 78,0 27-79,-13 13-15,0 26 16,13-26-16,0 0 15,0 0 1,0-13-16,0-27 16,13-13-1,0 0 17,40-93-1,-53 67-16</inkml:trace>
  <inkml:trace contextRef="#ctx0" brushRef="#br0" timeOffset="25740.74">19129 4776 0,'40'13'32,"-13"-13"-17,-14 0-15,13-13 47,-26-14-31,40-12-1,-40 25 1,0 1 15,0 0-15,-13 13 15,-40 0 0,26 13-15,-39 40 0,26 0-1,27-13 1,13-1 0,0-12-16,0-1 15,40 40 1,-27-39-1,53 13 1,-26-27 0,26-13-1,-13 0 1,-13-53 0,-40 26-1,0 14 1</inkml:trace>
  <inkml:trace contextRef="#ctx0" brushRef="#br0" timeOffset="26933.31">15081 6099 0,'0'-14'31,"40"-65"0,13 0-15,-40 13 0,66-159 15,-65 198 0,-1 54 47,-13 237-46,0-184-17,0-1 1,0-53-16,13 1 15,-13-14 1,13 0 31,1-13 0</inkml:trace>
  <inkml:trace contextRef="#ctx0" brushRef="#br0" timeOffset="27270.91">15505 6059 0,'39'-13'32,"-25"13"-17,12 0 1,27 0-1,-40 0 1,14 0 0,-14 0 15</inkml:trace>
  <inkml:trace contextRef="#ctx0" brushRef="#br0" timeOffset="28274.78">16126 5993 0,'0'0'15,"0"119"16,0-106 1,27-26 46,26-133-47,-27 120-15,1 66 62,26 65-47,-40-25 0,-13-93 32,0-93-32,13 79-31,40-12 31,26 105 63,-52-13-78,-14 13 15,-13-53-31,0 40 16,0-40-1,-13-13 63,13-26-62,13-1-16</inkml:trace>
  <inkml:trace contextRef="#ctx0" brushRef="#br0" timeOffset="29150.16">16656 6046 0,'0'39'47,"13"41"-16,0-80-31,0 26 16,0-26 15,40 27-16,-26-54 17,-14 27-17,27-66 1,-27 40 0,0-14-1,14-26 1,-27 53-1,0-1 1,0 67 62,0-13-62,0-14-1,0 14 1,13 0 0,13-1-1,-12-25 32,12-28 16,-13 14-48,0-13-15,14-13 16,-1-14 0</inkml:trace>
  <inkml:trace contextRef="#ctx0" brushRef="#br0" timeOffset="29700.54">17224 6046 0,'0'0'16,"14"39"0,-14 54 15,13-93 16,0-26 15,0-27-46,27 39 0,0-25-1,13 25 1,-27 14-1,14 14 32,52 65-15,-78-79-17</inkml:trace>
  <inkml:trace contextRef="#ctx0" brushRef="#br0" timeOffset="34272.44">16219 7554 0,'0'-40'94,"0"-92"-63,13 13-15,-13 26 0,13 27-1</inkml:trace>
  <inkml:trace contextRef="#ctx0" brushRef="#br0" timeOffset="34963.01">16047 7183 0,'0'-13'15,"0"26"-15,13-52 16,0 26-16,27-40 16,-13 13-1,12-39 1,1-27-1,-27 40-15,53-40 32,-39 119 61,12 106-61,-12-79-1,-27-27 16,13 0-32</inkml:trace>
  <inkml:trace contextRef="#ctx0" brushRef="#br0" timeOffset="35572.72">16232 8572 0,'0'27'0,"0"-54"16,0 107-16,0-1 0,0 239 31,0-212-16,0-27-15,0 0 16,0 1 0,0-67-16,0 0 15,0-39 48,27-27-48</inkml:trace>
  <inkml:trace contextRef="#ctx0" brushRef="#br0" timeOffset="36181.35">16087 9155 0,'39'39'47,"-12"1"-31,-27 0-1,79 52 1,-52-52 0,26 0 15,-40-40-15,0 0-1,13-40 1,-26-13-1,14-13 1,12 26 15,-26 14 16,27 13-47</inkml:trace>
  <inkml:trace contextRef="#ctx0" brushRef="#br0" timeOffset="36944.72">16034 8017 0,'-13'0'63,"-14"0"-32,14 0-15,-27 0-1,-13 0-15,-39 0 16,-173 0 0,-39 0-1,119 0 1,171 13-1</inkml:trace>
  <inkml:trace contextRef="#ctx0" brushRef="#br0" timeOffset="37542.85">15293 7845 0,'-79'26'16,"39"-12"0,-66 25-1,-13 1 1,92-27-1,14 0 1,40 14 62,92 26-62,-40-40-1,1 0 1,-28-13-16,15 0 16,-1 0-1,-53 0 1,13 0 0,14 0-16,13 0 0</inkml:trace>
  <inkml:trace contextRef="#ctx0" brushRef="#br0" timeOffset="38271.18">16616 8030 0,'26'13'16,"1"-13"-1,92 27 1,251-14-1,133-13 17,-437 0-17,-53 0 1</inkml:trace>
  <inkml:trace contextRef="#ctx0" brushRef="#br0" timeOffset="38917.58">17727 7924 0,'40'27'93,"-27"-14"-77,93 53 15,-93-66 1,-13 13 14,-26 67-14,-41-41-1,-52 1 0,93-40 0,26 13 48</inkml:trace>
  <inkml:trace contextRef="#ctx0" brushRef="#br0" timeOffset="48606.25">8374 4458 0,'27'0'47,"-14"0"-16,40-13 0,-27 0-15,-13 13-16,1 0 15,-1 0 1,13 0 31,54 0-16,-14 0 0,-53 0 1</inkml:trace>
  <inkml:trace contextRef="#ctx0" brushRef="#br0" timeOffset="50720.84">8123 4710 0,'0'26'46,"0"0"-30,0 14 0,0 0-1,0 13 1,0 39 0,0-25 15,-14 12 0,1 14 0,13 26 1,0-106-17,0 13 1,0 27-1,0-40 1,-13-13 109</inkml:trace>
  <inkml:trace contextRef="#ctx0" brushRef="#br0" timeOffset="52293.46">7977 5305 0,'13'26'32,"54"80"-1,-54-79-15,26 26-1,-25-40 63,-1-13 16,0-13 62,0 13-140,1-27 0,12 1-1,-13 12-15,1 1 31,-1 0 157,13 0-141,-13 0-16,1 13 32,-1-14-48,0 1 1,0 0-1,1 0 17,-1 13 15</inkml:trace>
  <inkml:trace contextRef="#ctx0" brushRef="#br0" timeOffset="56479.77">8202 5622 0,'13'0'78,"1"0"-47,12 0-15,27 0 0,-27 0-16,27 0 15,146 0 17,-146 0-1</inkml:trace>
  <inkml:trace contextRef="#ctx0" brushRef="#br0" timeOffset="56967.77">8506 5517 0,'14'0'16,"-1"13"-1,13 13-15,-13-13 16,14 54 0,13-28-1,-14-25 1,-26-1 0</inkml:trace>
  <inkml:trace contextRef="#ctx0" brushRef="#br0" timeOffset="57369.4">8625 5450 0,'0'14'0,"0"-28"16,0 54-16,-13 0 0,-13-27 15,-1 27 1,27-27-16,-13-13 109</inkml:trace>
  <inkml:trace contextRef="#ctx0" brushRef="#br0" timeOffset="58444.25">8572 4379 0,'14'0'16,"25"13"15,28 80-15,-15-14 15,-38-52-15,-1-27-16,-13 13 15</inkml:trace>
  <inkml:trace contextRef="#ctx0" brushRef="#br0" timeOffset="58886.21">8731 4352 0,'0'14'16,"0"-28"-16,-53 94 15,40-54-15,0 1 16,-27 26 0,14-27-1,26-13 32,-14 1-31</inkml:trace>
  <inkml:trace contextRef="#ctx0" brushRef="#br0" timeOffset="59761.44">8625 5596 0,'-13'0'47,"13"13"-31,-26 0-16,-14 67 15,14-67 1,26 0-16,-14 0 16,1 1-1,0 12 1,13-13-1,-13 1 64,-1 12-48</inkml:trace>
  <inkml:trace contextRef="#ctx0" brushRef="#br0" timeOffset="61088.45">8123 5768 0,'13'0'47,"-13"13"-16,0 0-15,0 14 0,0-1-1,0 54 17,0-54-17,0-13 1,0 27 15,0-27-15,0 40-1,-13 53 17,-1-93-17,14 14-15,0-14 16,0 40-1,0-40 1,0 27 0,0-14-16,0 54 31,0-14 0,0-27 0,0-25-15,0 12 0,0-13-1,0 14-15,0-1 16,0 1 0,0-14-1</inkml:trace>
  <inkml:trace contextRef="#ctx0" brushRef="#br0" timeOffset="62481.21">8057 6548 0,'26'27'47,"-13"-14"-31,0 27-1,14 39 17,-27-52-17,26 26 1,-12-53 140,65-93-125,-26 0 1,-40 67-17,0 26 16</inkml:trace>
  <inkml:trace contextRef="#ctx0" brushRef="#br0" timeOffset="63668.06">8123 7183 0,'0'67'47,"0"-41"-31,-14 53-1,1-52 1,13 13 0,0-27-16,-13 0 31</inkml:trace>
  <inkml:trace contextRef="#ctx0" brushRef="#br0" timeOffset="64154.01">8004 7250 0,'26'39'47,"14"14"-32,-27-40 1,27 27 0,-14-13-1,1-14 1,-14-13 46</inkml:trace>
  <inkml:trace contextRef="#ctx0" brushRef="#br0" timeOffset="64597.1">8176 7276 0,'0'0'0,"-40"26"16,13 1-1,-39 13 1,53-27 0,-13 0-1</inkml:trace>
  <inkml:trace contextRef="#ctx0" brushRef="#br0" timeOffset="66473.4">8136 6734 0,'53'0'125,"198"0"-109,-132 0-16,-13 0 15,53 0 1,-106-14 0</inkml:trace>
  <inkml:trace contextRef="#ctx0" brushRef="#br0" timeOffset="80773.89">8996 6720 0,'13'0'110,"14"0"-48,78 14-31,67-1 1,-92 0-17,-27-13 1</inkml:trace>
  <inkml:trace contextRef="#ctx0" brushRef="#br0" timeOffset="81795.22">9406 6654 0,'13'14'62,"53"91"-30,-39-52-1,-27-40 47,-53 27-47,26-13-31,-39-1 16,40-26-1,-1 0 64,1 0-64</inkml:trace>
  <inkml:trace contextRef="#ctx0" brushRef="#br0" timeOffset="82810.34">8811 6641 0,'26'0'32,"14"27"-1,-40-14-15,26 13-1,-26-13 1,13 1-1,1-1 32,-14 13-15,0 1-1,0-14-16,-40 40 17,27-40-17,-40 0 1,-27 14 0,1-27 15,0 0-16,79 13-15,0-39 110</inkml:trace>
  <inkml:trace contextRef="#ctx0" brushRef="#br0" timeOffset="84227.57">9393 6112 0,'26'0'94,"-13"-13"-79,27 13 1,-27 0 78,-13 39-63,0 1 0,-13 13-15,-40 0 15,53-27 0,0-12 1,27-1-1,-1-13-15,-13 13-1,1-13 48</inkml:trace>
  <inkml:trace contextRef="#ctx0" brushRef="#br0" timeOffset="84662.03">9684 6376 0,'0'14'110</inkml:trace>
  <inkml:trace contextRef="#ctx0" brushRef="#br0" timeOffset="85825.76">9604 7223 0,'14'0'79,"25"-13"-48,-25 13-16,25 0-15,-39 26 79,0 1-48,0-14 16,0 0-32,0 0-15,-13 14 16,-13-27-16,26 13 16,-40 0-1,0 1 1,27-1-16,13 0 15,-13-13 1,13 13 31,26-13-31,-13 14-1,14-1 1,-14 0-1,0-13 17,1 0-17</inkml:trace>
  <inkml:trace contextRef="#ctx0" brushRef="#br0" timeOffset="86289.78">9842 7554 0,'0'0'0</inkml:trace>
  <inkml:trace contextRef="#ctx0" brushRef="#br0" timeOffset="91275.3">9671 7025 0,'0'26'266,"0"40"-235,0-52-31,0-1 94,0 13-78,0-13-16,0 1 15,0 12 1,0 14 0,0-1-1,0-25-15,0 12 16,0-13-1,0 27 17,0-13-1,0-14-15,0 40-1,0 0 16,0-27-15,0 1 0,0-14-1,0 13 1,0-13 31,0 1-32,0 39 1,13-40 15,-13 13-15,0-12 0</inkml:trace>
  <inkml:trace contextRef="#ctx0" brushRef="#br0" timeOffset="93926.09">9631 6482 0,'0'0'0,"0"-13"15,0 0 17,0 0-17,13-14 1,-13-26 15,13 40-15,-13-53-1,14 53 1,-14-27 0,0 13-1,13 27 1,-13-39 0,0 26-1,0-14 1,26-66-1,-26 80 1,0-26 0,13 12-1,-13 14 1,14-27 0,-14 14-1,13-14 1,0 0-16,-13 14 15,13-40 1,-13 53-16,0-1 31</inkml:trace>
  <inkml:trace contextRef="#ctx0" brushRef="#br0" timeOffset="111355.14">9485 7554 0,'14'0'16,"-1"13"0,26 66 15,28 1 0,-54-54-31,13 1 16,-26-14-1,14-26 142,-1-14-142,13 1 1,14-27-1,-27 13-15,0 27 16,1-13 0,-1 26-16,-13-14 31</inkml:trace>
  <inkml:trace contextRef="#ctx0" brushRef="#br0" timeOffset="114416.11">9631 7832 0,'13'26'16,"-13"40"-1,0 0-15,0 40 31,0 93 1,0-160-17,0 147 1,0-81 0,0 1-1,0-66 16,0 26-15,0-39 0,13 78-1,-13-78 1,0-14 0,14 27 15,-1-40 0,13 0 0,1 0-15,26 0 0,-40 0-16,26 0 15,94 0 1,-94 0-1,107 26 17,26-26-1,53-13 0,-185 0-15,211 13 15,-158-13 0,-54 13 1,-12 0 77,78 13-93,1 0-1,-66-13 1,-66 0 15,-199-53 0,159 53 1</inkml:trace>
  <inkml:trace contextRef="#ctx0" brushRef="#br0" timeOffset="115257.35">10861 8903 0,'0'0'16,"13"0"15,1 0-16,65 27 1,-39-1 0,145 40-1,-132-39 1,-14 12 15,-78-12 94,12-27-109,-65 40-1,52-40 1,-53 39 0,120-12 109,-14-14-110,27-13-15</inkml:trace>
  <inkml:trace contextRef="#ctx0" brushRef="#br0" timeOffset="119905.53">9723 5517 0,'0'-14'32,"0"-12"-17,0 13 1,0-14 0,-13-52-1,13 39 1,0 0-1,0-12 1,0-15 0,0 41-1,0 13 1,0-40 0,0-13-1,0 13 1,0 26-1,0-12 1,13 12-16,1-26 16,39-26 15,13-1 0,40 1 0,-40 39 1,-27 1-1,54-1 0,13 0 0,0 14 1,-40-1-1,26 27 0,-39 0-15,-13 0-1,39 14 1,-39-14 15,66 13 1,-27 13-1,-65-26 0,-1 0 32,40 27-32,-40-27-31,0 13 15,14 0 17,-1 0-1,27 67 0,-27-14 0,-12-26 1,-1 39-1,-13 0 0,0-26-15,0 0-1,13 0 1,-13 0 0,0 26-1,0 1 17,0 12-1,0 41 0,0-54-15,0 27-1,0 39 1,0-12 31,0-80-16,0-27-31,0 67 31,-26-1 1,26 41-1,0-1 0,0-79 0,0-27-31,0 120 32,26 13-17,-26-107 1,27 28-1,-27-67 1,0 40 0,0-13-1,13 52 1,-13-65 0,0 12-1,26 1 1,-13 13-1,-13 0 1,14-13 0,-14 26-1,0 26 1,13 41 0,0-14-1,-13-93 1,0 14-1,0 0 1,0 13 0,0-14-1,0-12 1,0 65 0,0-52-1,0 39 1,0-52-1,0 39 1,0-53 0,0 53-1,0-52 1,0 38 15</inkml:trace>
  <inkml:trace contextRef="#ctx0" brushRef="#br0" timeOffset="120741.45">11033 8281 0,'0'0'0,"13"0"16,27 67 0,-27-54-1,-13 0 1,27 14-1,-1-14-15,1 0 32,-14 0-17,0 14 17,0-27-1,1 0 0,25 0-15,1-14-1,0 1 1,13 13 0,26-39-1,-66 25 1,-13-12-1,0-1 1,0 14 0,13 13 109,1 0-125</inkml:trace>
  <inkml:trace contextRef="#ctx0" brushRef="#br0" timeOffset="145443.97">16007 2328 0,'-26'0'78</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6-25T07:16:18.523"/>
    </inkml:context>
    <inkml:brush xml:id="br0">
      <inkml:brushProperty name="width" value="0.05292" units="cm"/>
      <inkml:brushProperty name="height" value="0.05292" units="cm"/>
    </inkml:brush>
  </inkml:definitions>
  <inkml:trace contextRef="#ctx0" brushRef="#br0">4167 3056 0,'13'66'31,"-13"-39"-16,0-14-15,0 0 16,0 27 0,0-27-16,14 13 203,-14 1-188,13-27 1,-13 13 0,0-39 171,26-27-171,27 0 15,-53 40-15,13-1-1,1 1 1,-1 13 0,0-13-1,0 13 1,14 0 124,-27 13-77,26 80-32,-26-80-15,0 53 15,0-53-15,0 1 31,0 12-32,0-13 16,27-26 32</inkml:trace>
  <inkml:trace contextRef="#ctx0" brushRef="#br0" timeOffset="591.6">4762 3241 0,'14'-13'63,"12"13"-32,173 0 0,12 0 1,-158 0-17</inkml:trace>
  <inkml:trace contextRef="#ctx0" brushRef="#br0" timeOffset="1457.36">4868 3109 0,'0'-13'15,"14"13"1,12-14 31,67 14-16,-54 0-31,67 0 16,-26 0-1,-67 0-15,0 0 16</inkml:trace>
  <inkml:trace contextRef="#ctx0" brushRef="#br0" timeOffset="2753.52">5477 2963 0,'0'-13'62,"40"13"-15,-14-13-31,-13 13-1,80 0 1,-80 0 15,14 40 16,-1 26-16,-26-53 1,0 13-17,-40 14 16,-13-13 1,53-14 186,40-13-202,-27 0-16,27 13 16,-14 0-1,-12-13 1,-14 13 62,0 14-62,-14-1 15,14-12-15,-26-14-1,26 13 1,-13-13-16,-67 13 31,27-13-15,14 0-1,-14 0 1,26 0-16,27-13 94,0-14-63</inkml:trace>
  <inkml:trace contextRef="#ctx0" brushRef="#br0" timeOffset="3600.14">5953 3135 0,'-13'14'47,"0"38"-31,-14-25-1,27 13 1,0-27-16,13 0 15,1 14 1,-1-27 0,0 0-1,0 0 1,27 0 0,0 0-1,-14 0-15,1-14 16,12-25-1,-25 25 1,-1-12 0,-13-1-1,13 1-15,-13 13 16,0-14-16,0 14 16,-13 0-1,-14-27 1,1 27-16,13 0 15,-54-27 1,54 40-16,-13 0 16,-27-13-1,26 13 1,1 0 0,13 0-1,13 13 48,0 0-48</inkml:trace>
  <inkml:trace contextRef="#ctx0" brushRef="#br0" timeOffset="4451.8">6429 3082 0,'-13'14'16,"26"-28"-16,-52 67 15,25-39-15,14 12 16,0-13-16,0 0 16,0 1-16,0 25 15,14-25 1,25 25 15,67-25 0,0-14 1,-66-53-1,-14-27 0,-26-12 0,-53-1 1,-39 27-1,39 66 0,26 0-15,14 0-1,-13 0 1,12 13 0,1 0-16,13 27 15,-26-14 1,26 1 0,-14-27-1,14 13-15,0 0 47</inkml:trace>
  <inkml:trace contextRef="#ctx0" brushRef="#br0" timeOffset="5162.64">5980 3016 0,'0'27'94,"-14"65"-63,1-39-15,0 13-1,13-52 1</inkml:trace>
  <inkml:trace contextRef="#ctx0" brushRef="#br0" timeOffset="6375.56">3929 3995 0,'-13'0'31,"0"53"-15,13-26-16,0-1 15,0 1-15,0-1 16,0-13-16,13 0 15,0 14-15,14-14 16,52 14 0,-66-27-1,67 0 17,-54-27-32,0 14 15,1-14-15,-14 1 16,0 0-16,1-1 15,-14 1-15,0-1 16,-27 1-16,1-1 16,-27-52-1,26 79 1,27-13 0,-53 13 30,40 0-30,0 0 0,26 26 15</inkml:trace>
  <inkml:trace contextRef="#ctx0" brushRef="#br0" timeOffset="7124.09">4405 3863 0,'-13'-13'16,"26"26"-16,-39-26 15,13 13-15,-40 26 47,39-26-15,14 27 14,14-14-46,-1 0 0,0 14 16,27-14-16,-27 0 16,0-13-16,27 26 15,-27-12 1,14-1-16,-14 0 0,-13 27 125,-27-40-125,14 13 0,0 0 16,-13-13-16,26 14 15,-14-14 32,1 0-31,0 0-1,0 0 1</inkml:trace>
  <inkml:trace contextRef="#ctx0" brushRef="#br0" timeOffset="7873.21">4670 4008 0,'0'0'0,"0"14"16,13-14-16,-13 13 16,13 13-1,-13-12-15,0 12 16,14-13-16,-1 1 0,13-1 16,-26 0-1,27-13 1,-14 0-1,0 0 1,0 0-16,14 0 16,-14-13-1,14 0-15,-14-1 0,0 1 16,-13 0 0,13 0-1,-13-1 1,0-12-1,0 13-15,0-1 0,0 1 16,-13-26-16,-13 25 16,12 1-16,-25-13 15,25 26 1,-25 0 0,-1 0-16,27 0 15,0 0-15,-14 0 16,1 13-16,26 0 47,-14-13-16</inkml:trace>
  <inkml:trace contextRef="#ctx0" brushRef="#br0" timeOffset="8855.57">4974 4008 0,'27'-26'16,"-27"13"-16,13 13 16,0-27-16,14-12 15,-1 12 1,0-39 0,-12 53-16,-14-14 15,0 14-15,0 0 16,0 0-16,13-14 15,-13 40 95,0 27-95,0-13-15,0 12 16,0-12-16,0-14 16,0 13-16,0-12 15,13 25 1,27 14 0,0-26-1,-14-14-15,-13-13 16,14 0-1,-14 0 1,40-13 15,-53-1-31,13 1 16,-13 0 0,0 0-16,0 0 15,0-1-15,-13-12 0,-14-1 16,14 1-1,-13 13-15,-14-1 16,-13 1 0,40 13-16,-14 0 0,1 0 15,-1 0 1,14 27-16,-13-27 16,-1 13-16,14 0 0,13 0 31,0 14-16,0-14-15,13 0 16,14 14-16,-14-27 16,66 0-1,1 0-15</inkml:trace>
  <inkml:trace contextRef="#ctx0" brushRef="#br0" timeOffset="9652.48">5569 3889 0,'0'27'16,"0"-1"-1,0 14 1,0-14-16,0-12 0,0 12 16,0-13-1,0 1 1,0-28 46,27 1-46,52-66 0,-65 66-1,25-27 1,-12 27 0,-14 13 77,0 13-77,14 27 0,-27-1-1,26 1 1,-26-14-1,13-26 79,14-26-78</inkml:trace>
  <inkml:trace contextRef="#ctx0" brushRef="#br0" timeOffset="10071.29">6085 3942 0,'0'14'0,"0"-28"16,0 54-16,0-14 0,0 1 31,0 66 0,0-67 0,0-39 47,14-53-62</inkml:trace>
  <inkml:trace contextRef="#ctx0" brushRef="#br0" timeOffset="10437.36">6072 3810 0,'53'0'141</inkml:trace>
  <inkml:trace contextRef="#ctx0" brushRef="#br0" timeOffset="10806.14">6257 3797 0,'0'26'0,"0"-52"0,0 65 16,0-12-16,0 13 15,0-1-15,0 1 16,0 39 0,0-65 15,0-1-15,14 0-16,-14 0 15,13-13 16</inkml:trace>
  <inkml:trace contextRef="#ctx0" brushRef="#br0" timeOffset="11556.74">6482 3942 0,'0'0'16,"-39"27"-1,12-14-15,-13 27 16,14-27 0,0 0-16,12-13 0,28 13 203,65 40-172,-53-26-31,14-14 16,26 27-1,-53-40 1,-13 13 62</inkml:trace>
  <inkml:trace contextRef="#ctx0" brushRef="#br0" timeOffset="12104.19">7382 3651 0,'13'0'16,"14"0"-1,12 0 1,1 0 0,66 13-1</inkml:trace>
  <inkml:trace contextRef="#ctx0" brushRef="#br0" timeOffset="12891.67">7395 3691 0,'0'26'0,"0"-52"0,0 79 15,0-13-15,-13 26 16,13 40 0,-13 13-1,-1-27 1,1-79 0,13 1-16,40-1 156,66 13-125,-80-12-15,40-1-1,-52-13 32</inkml:trace>
  <inkml:trace contextRef="#ctx0" brushRef="#br0" timeOffset="14400.97">8004 3889 0,'0'14'47,"0"52"-15,0-40-32,0 1 0,39 52 46,-25-66-14,12-13-32,-26 14 15,93-1 17,-80-13-32,13 0 15,1-13 1,12-14-1,-25 14 1,-1 0 0,40-67 15,-40 54-31,14-27 16,-27 40-1,0-1-15,0-12 16,0-1-1,0 1 17,0 13-17,-14-14 1,-25 14 0,12 0-16,1 13 15,-54 0 16,67 0 16,0 0-31,-53 0 0,-14 26-1,54-12 1,13 12-1,13-13 1,0 14 0</inkml:trace>
  <inkml:trace contextRef="#ctx0" brushRef="#br0" timeOffset="14808.03">8599 3995 0,'0'40'16,"0"-80"-16,0 106 16,0-39-16,0 39 31,13-40-15,-13 1-1,13-27 1,-13 13-16,0 0 15</inkml:trace>
  <inkml:trace contextRef="#ctx0" brushRef="#br0" timeOffset="15463.37">8811 4088 0,'0'0'15,"26"-27"1,-13 1-16,14-1 16,-1-25-1,27-28 1,-26 40 0,-14 27 15,0 0 0,-13 39 78,0 14-93,0-13-16,0 12 16,0 41-1,0-67 1,0 0 0,0 0 30,0 14-30,13-27 0,27 40-16</inkml:trace>
  <inkml:trace contextRef="#ctx0" brushRef="#br0" timeOffset="15798.38">9379 4167 0,'0'0'15,"-13"53"1,13-40-16,0 1 16,0 25 15,40-39 16</inkml:trace>
  <inkml:trace contextRef="#ctx0" brushRef="#br0" timeOffset="16413.34">9631 4035 0,'66'-93'32,"-132"186"-32,198-252 15,-105 146-15,-14-14 16,13 27-16,-26-26 16,13 26 15,-13 13 78,27 212-78,-27-185-15,0 26 0,13-66-1,-13 13 32</inkml:trace>
  <inkml:trace contextRef="#ctx0" brushRef="#br0" timeOffset="16734.33">10160 4207 0,'0'53'31,"13"0"-15,-13-27-1,0-13 1,66-13 31</inkml:trace>
  <inkml:trace contextRef="#ctx0" brushRef="#br0" timeOffset="17376.54">10425 4101 0,'0'0'0,"0"27"16,0 52 0,0-53-1,13-12-15,53 12 32,-40-13-17,14-13 1,225 0-1,-212-26 1,-27 13 0,14-40-1,-40-13 1,-13 39 0,13 1-1,-14-1-15,-52-26 16,53 14-1,-80-1 17,54 40-17,-54 66 17,-13 0-1,27-26 0,66-40 16,13 13-31</inkml:trace>
  <inkml:trace contextRef="#ctx0" brushRef="#br0" timeOffset="17825.52">11165 4247 0,'0'0'0,"0"79"15,0-66 1,0 14 0,0 12-1,14-12 16,-1-27-15,13 0-16</inkml:trace>
  <inkml:trace contextRef="#ctx0" brushRef="#br0" timeOffset="18406.23">11430 4247 0,'0'0'0,"26"-53"15,1 13-15,-14 27 16,14-27 0,-14 0-16,40-65 15,-40 78-15,0 14 16,-13 0 0,0 52 93,13 27-93,-13-39-1,27 79 16,-27-93 32,26 0-32,1 27-15</inkml:trace>
  <inkml:trace contextRef="#ctx0" brushRef="#br0" timeOffset="18749.93">12052 4247 0,'13'-14'109,"80"14"-109</inkml:trace>
  <inkml:trace contextRef="#ctx0" brushRef="#br0" timeOffset="19091.59">12528 4247 0,'13'0'109,"0"0"-93,67 0-1</inkml:trace>
  <inkml:trace contextRef="#ctx0" brushRef="#br0" timeOffset="19483.34">13031 4260 0,'13'0'109,"13"0"-109</inkml:trace>
  <inkml:trace contextRef="#ctx0" brushRef="#br0" timeOffset="19920.54">13666 4286 0,'0'0'0,"0"27"16,0-1-16,0 1 16,13 12-1,0 27 17,0-66-17,14 14 1,26-14-16</inkml:trace>
  <inkml:trace contextRef="#ctx0" brushRef="#br0" timeOffset="20598.12">14102 4194 0,'0'-14'16,"14"1"0,-1 0-16,13-27 15,27-52 1,0-27-1,-13 66 1,-14 0-16,1 26 16,-27 1-1,0 66 63,0 92-62,0-79 0,13 92-1,0-118 1,-13 12 15,0-25 0,13-14-31,-13 13 16,27-13 15</inkml:trace>
  <inkml:trace contextRef="#ctx0" brushRef="#br0" timeOffset="21934.2">14922 3744 0,'14'0'31,"-1"0"141,0 13-125,0 14 15,1-14-46,-14 0 171,-27 146-155,14 79-1,13-185-16,0 0 1,0 0 0,0-27-16,0 1 15,0 12 1,0-12 0,-13-27-1,-14 0 95,-52-40-79,52 27-31,-12 0 15,-1 13 1,40-27 93,27-39-109</inkml:trace>
  <inkml:trace contextRef="#ctx0" brushRef="#br0" timeOffset="22824.75">14777 3731 0,'26'0'63,"-12"0"-47,-1 0-1,13 0-15,14 0 16,-40 13-1</inkml:trace>
  <inkml:trace contextRef="#ctx0" brushRef="#br0" timeOffset="25326.2">8520 4604 0,'0'0'0,"13"13"16,0-13-16,40 40 15,-40-27 1,27 13 0,105 1-1,-65-14 1,184-13-1,-92 0 1,-92 0 0,-27 0-16,13-26 15,-40-1 1,-13 14 0,27 0-1,0 13 1,92-40-1,-53 40 1,41 0 0,-41 0-16,-26 0 15,145 40 17,-158 26-1,-40-40-16,0 54 1,0-41 0,0-25-1,0-1 1,13-13 62,27-66-47,-14 39-15,14 27 0,-13-26-16,12 12 15,14 1 1,0 13-1,-27 0 1,14 0-16,26 0 16,-39 0-1,39 0 1,-13 0-16,0 0 16,277 40 15,-38 0 0,-1-27 0,-93-13 1,14 40-1,13-14 0,92-26 0,53 0 1,-145-53-1,-198 53-16,79-93 17,-40 14-1,-53 53 0,-39 26 16,-14 0-31</inkml:trace>
  <inkml:trace contextRef="#ctx0" brushRef="#br0" timeOffset="26165.04">9842 5305 0,'0'0'0,"53"-27"16,-39 1-16,25-14 15,160-92 16,-160 119-15,-25-27 0,-1 67 77,-13-1-77,13 106 15,0-105-15,1-1 0,-14-13-1,0 27 32,13-40 31,27-13-62</inkml:trace>
  <inkml:trace contextRef="#ctx0" brushRef="#br0" timeOffset="26939.4">10464 5173 0,'0'0'31,"0"39"-31,0 14 16,14-26 0,-1-14-1,0-13 1,0 0 0,0 0-1,80 0 16,-53 0-15,13 0 0,-14-27-1,-39 1 1,0 13-16,0 0 16,0-14-1,0-39 16,-66 13 1,-26 53-1,-27 0 0,119 26 32,0 41-48,0-54 17,13-13 14,26 0-46</inkml:trace>
  <inkml:trace contextRef="#ctx0" brushRef="#br0" timeOffset="28035.11">10954 5186 0,'0'26'46,"0"27"-30,0-40-16,0 14 16,0-14-1,0 0 1,13-13 46,53-13-30,-66 0-17,27 13 1,12-13 0,-26 13-16,14 0 15,-14-27 1,0 14-1,1-27 17,-1 14-17,-13 13 1,0-1 0,0-25-1,0 25 1,0 1-1,0 0 1,-13 13 0,-14 0 15,14 0-15,-14 0-1,14 0 1,-13 0 46,-1 13-46,-12 0 0,12 14-1,27-14 110,0 14-109,0-14-16</inkml:trace>
  <inkml:trace contextRef="#ctx0" brushRef="#br0" timeOffset="38565.81">9155 3149 0,'26'52'109,"-13"-12"-93,14-13-16,-1 12 15,-13-25 1,-13-1-16,14-53 94,25 14-79,-25 12-15,25-39 16,1 14 0,0 12-1,-14 27 16,1 0 48,39 40-48</inkml:trace>
  <inkml:trace contextRef="#ctx0" brushRef="#br0" timeOffset="40587.29">9750 3175 0,'-13'0'31,"-14"0"16,14 0 0,-27 13-32,-39 93 17,66-53-1,39-53 0,-13 0 0,27-13 1,26-67-1,-66 67-31,0-13 31,0-1 0,27 54 94,12 39-93,-39-53-32,14-13 31,25 0 31,80-66-30,-92 53-1,-14 26 31,27 80-30,-40-54-17,13-39 95,13-53-95,27 0 1,-26 14-1,-14 39 1,0 13 62,40 66-47,-40-52 1,14-27 46,52-66-47,-39 66-31,-27 0 141,14 66-110,-27-53-31,13 0 0,0 14 16,0-27 15,14 0 31,-1-14-46,-13-12-16,27 13 16,-40-14-1,27 27-15,-27-13 16,-14-13 15,1 26-15,-27-14-1,-39 14 17,66 0-32,0 0 0,13 14 78</inkml:trace>
  <inkml:trace contextRef="#ctx0" brushRef="#br0" timeOffset="41061.76">10530 3043 0,'0'0'0,"0"39"0,14 1 16,-14 26-16,0 14 31,0-27-15,26-40 62,1-13-63,-1-13-15</inkml:trace>
  <inkml:trace contextRef="#ctx0" brushRef="#br0" timeOffset="41779.71">10821 3334 0,'0'0'0,"14"0"16,12 0 15,-13 13-15,1-39 46,-1-1-46,-13 14-16,13 0 31,-39-14 0,-14 1-15,13 26 0,-12-14-1,12 14 48,-12 40-48,25-13 1,1-14 0,13 0 46,0 0-46,0 1-16,13-1 15,-13 0 1,27-13 47,26 0-48,-14 0-15,1 0 16</inkml:trace>
  <inkml:trace contextRef="#ctx0" brushRef="#br0" timeOffset="42832.33">11060 3307 0,'0'0'0,"0"27"16,0-14-16,0 13 15,13-12 1,-13-1-1,13-13 48,40-66-32,-27 53-15,1-40 15,-14 53 16,0 39-31,1 1-1,-1 0 1,-13-27-1,26-26 79,67-67-63,-53 54 1,-14 52 61,0 27-61,-12-40-1,-14 1 47</inkml:trace>
  <inkml:trace contextRef="#ctx0" brushRef="#br0" timeOffset="57338.22">5913 5741 0,'14'0'141,"52"0"-110,-40 0-31,1 14 15,12 12 1,-25-26-16,12 0 63,53-92-32,-79 65-31,27 14 15,-14-27 1,-13 27-16,0 0 16,0-1-1,0 1 1,-26 0 0,12 13-1,1-13 1,-13 13 46,-1 26-46,-26 1 0,27-1-1,-53 14 1,65-14-1,14-12 17,0 25-17,40 14 1,-14 0 0,14-13-1,-27-40 1,27 13 15,-13-13-15,25 0 15,-38 0-15,-1 0 46,13-13-46,1-14-16</inkml:trace>
  <inkml:trace contextRef="#ctx0" brushRef="#br0" timeOffset="58108.13">6720 4604 0,'0'26'47,"0"67"-31,0 52-1,0-39 1,27-13 0,-27-80-1,0 13-15,0-12 16,13-1 0</inkml:trace>
  <inkml:trace contextRef="#ctx0" brushRef="#br0" timeOffset="58723.39">6562 4974 0,'26'27'46,"1"39"-30,-1-40-16,-13-13 16,1 14-16,12-1 15,0-12 1,14-41 78,26-92-63,-39 93-31,-27 12 16,26-25-1,-26 25 48</inkml:trace>
  <inkml:trace contextRef="#ctx0" brushRef="#br0" timeOffset="59626.18">6707 5490 0,'-26'13'93,"-1"1"-77,-12 65 0,12-53-1,14 14 1,13-13 0,0-1-1,0 0 1,13-12-1,14-1 1,-1-13 0,14 0-1,26 0 17,-40 0-17,54-53 1,-54 27-1,14-1-15,-27 1 16,14-41 0,-27 54-1,0-13 1,0-1 0,-40 1-1,13 26-15,-105-40 16,106 40-1,-27 13 17,53 1-1,0-1-15,0 0-16</inkml:trace>
  <inkml:trace contextRef="#ctx0" brushRef="#br0" timeOffset="60037.24">6972 5596 0</inkml:trace>
  <inkml:trace contextRef="#ctx0" brushRef="#br0" timeOffset="61717.48">6403 5477 0,'0'26'47,"0"40"-16,0-39-15,0 39-1,0-53 1,-13-13-1,13 14 64,26-54-1,27-26-47,-40 66-15,-13 13 93,40 40-78,-27-53 0,-13-13 63,0-14-47,27-52-16,-27 66-31,0-27 16,0 27 0,0-1-16,0 1 78</inkml:trace>
  <inkml:trace contextRef="#ctx0" brushRef="#br0" timeOffset="63093.18">6998 5596 0,'27'-13'31,"-27"-1"-31,13 1 15,13 0-15,1 0 16,65-67 0,-65-12 15,-27 26 0,0 52 0,0 54 32,0 66-32,-13-80-15,13-12-1,0 39 1,0-27-16,13-13 16,-13 14-1,13-14 1,0 0 0,1-13-16,38 0 46,-38 0-46,12 0 16,54-53 0,-80 40-1,26-13 1,-26 12-16,13-12 16,-13 13-1,0 26 79,0 13-78,0 67-1,0-67 1,0-12-1,13-14 1,1 0 15,25 0 1,54-40-1,-80 13-16,53-39 1,-66 53 0,14-13-1,-14 39 48,0 0-48,0 14-15,0-14 16,0 53 15,13-66 63,13 0-94</inkml:trace>
  <inkml:trace contextRef="#ctx0" brushRef="#br0" timeOffset="63619.25">8083 5450 0,'-26'0'78,"-27"27"-63,0 13 1,26 12 15,27-38-31,0-1 16,27 13 0,-14-26-1,13 0 1,-12 0 15,65-13 0,-66 13-31,0 0 16,14-13-16</inkml:trace>
  <inkml:trace contextRef="#ctx0" brushRef="#br0" timeOffset="64031.7">8321 5477 0,'0'0'0,"0"119"31,0-66-31,0 13 16,0 172 15,0-119 0,0-132 47,27-27-62</inkml:trace>
  <inkml:trace contextRef="#ctx0" brushRef="#br0" timeOffset="64452.15">8295 5331 0,'0'0'31,"13"-13"-15,40-53 15,-27 13 0</inkml:trace>
  <inkml:trace contextRef="#ctx0" brushRef="#br0" timeOffset="65369.66">8678 5424 0,'-39'26'47,"-1"54"-15,0-14-1,40-53 0,13-13 0,40-13 1,-13-27-1,-13-26 0,-27 26 0,13 54 63,40 91-78,-14-38 15,-25-41-15,-1-39 62,-13 0-63,0-1 1</inkml:trace>
  <inkml:trace contextRef="#ctx0" brushRef="#br0" timeOffset="66474.08">6773 6191 0,'14'0'32,"-14"13"-17,0 14-15,0-14 16,0 146 0,0-80-1,0 40 1,0 14-1,0-28 1,0-65 0,0-13-1,-14-27 95</inkml:trace>
  <inkml:trace contextRef="#ctx0" brushRef="#br0" timeOffset="67415.7">6615 6839 0,'13'0'15,"13"40"32,-26-13-31,0-1-16,66 53 31,-52-52-15,12-40 46,1 13-46,-27-14-16,13 1 78,13-26-62,14-14-1,0-14 1,-14 28 0,-13 39-1</inkml:trace>
  <inkml:trace contextRef="#ctx0" brushRef="#br0" timeOffset="68845.57">4379 7673 0,'0'40'47,"26"132"-16,-26-119-31,0 26 15,14-39 1,-1-14-16,-13 0 0,13-12 16,-13 12-1,13-26 1,53 13 15,27 1 0,-53-14-31,79-67 32,-119 41-17,13 13-15,-13-14 16,0 14-16,0-27 16,0 27-16,-13-13 15,-40-27 1,40 53 31,-14 0-32,1 26 1,-1-12-16,14 12 16,-13-26-16,12 26 15,1-26-15,13 14 0</inkml:trace>
  <inkml:trace contextRef="#ctx0" brushRef="#br0" timeOffset="69556.3">4987 8043 0,'27'0'31,"-54"0"-31,67 0 16,39-13 15,14-27 0,-66-39 0,-27 26 1,-14 53 14,-39 80 17,-13 12-32,53-52 0,13-14 1,13 1-1,0-27-31,1 0 16,52 0 15,-40 0-31,1 0 15,26 0-15</inkml:trace>
  <inkml:trace contextRef="#ctx0" brushRef="#br0" timeOffset="70183.41">5318 7911 0,'0'0'0,"0"27"78,27 12-47,-27-26-15,66 40-1,-53-53 17,-13 14-17,0-1 17,0 0-17,0 0 1,-13 0-1,0-13 1,-1 0-16,1 0 47,-27-26 0,27 13-32</inkml:trace>
  <inkml:trace contextRef="#ctx0" brushRef="#br0" timeOffset="70718.14">5768 7673 0,'0'13'15,"0"14"-15,0-1 16,0 1-16,0-1 16,0 0-16,0-12 15,0 12-15,0-13 16,0 1-16,0-1 15,0 13 1,13-12 0,0-1-16,27 13 15,-27-26 1,120 27 15,-107-27-15,-13 0-16,-13-14 47</inkml:trace>
  <inkml:trace contextRef="#ctx0" brushRef="#br0" timeOffset="71423.32">5649 7792 0,'13'0'47,"40"0"-32,0 0-15,26 0 16,80 0 15,-146 0 0</inkml:trace>
  <inkml:trace contextRef="#ctx0" brushRef="#br0" timeOffset="71812.37">6826 7567 0,'66'0'31,"-39"0"-31,39 0 16,-13 0-16,0 13 15,26-13 1,-66 0 0,-26 0 30</inkml:trace>
  <inkml:trace contextRef="#ctx0" brushRef="#br0" timeOffset="72566.52">6734 7554 0,'13'79'32,"-26"-158"-32,39 185 15,-26-80-15,13 14 0,-13 0 16,0 12-1,0-12-15,-13 13 16,0 66 0,0-79-1,13-14 1,0-13 78,0-26-47,79 13-16,-53 0-31,54 0 31,-14 0 0,-40 0-31,-12 0 16,-14-39 62</inkml:trace>
  <inkml:trace contextRef="#ctx0" brushRef="#br0" timeOffset="73187.14">7316 7845 0,'0'0'0,"26"-66"15,-13 53 1,1-14 0,-1 1-16,40-14 15,-53 27 17,0 52 61,0 1-77,0-27 0,0 67-1,0-54 1,0 54-1,0-67 1,-13 53 15,-1-66 47</inkml:trace>
  <inkml:trace contextRef="#ctx0" brushRef="#br0" timeOffset="73556.38">7646 7938 0,'0'0'0,"-13"26"15,0 0-15,0-12 16,-14 25 0,27-12-16,-13-1 31,13 1 0,-13-14-31,0-13 31</inkml:trace>
  <inkml:trace contextRef="#ctx0" brushRef="#br0" timeOffset="74363.24">7752 7977 0,'27'-39'31,"-54"78"-31,80-105 16,-40 26-16,1 27 0,12-13 16,-13-1-1,14 1 1,-1-1-16,-12 1 31,12-14-15,-26 53 156,0 93-157,0-66 1,0 13 0,-13-27-16,13-12 31</inkml:trace>
  <inkml:trace contextRef="#ctx0" brushRef="#br0" timeOffset="74750.92">8109 7898 0,'0'106'31,"-13"-93"-31,13 13 16,0-12-1,-13-14 17,13 13-17,0 0 1,0 0 0</inkml:trace>
  <inkml:trace contextRef="#ctx0" brushRef="#br0" timeOffset="75071.03">8427 8043 0,'13'-13'0,"14"13"78,12 0-78,147 13 16</inkml:trace>
  <inkml:trace contextRef="#ctx0" brushRef="#br0" timeOffset="75277.8">9009 8083 0,'53'0'63,"13"0"-48</inkml:trace>
  <inkml:trace contextRef="#ctx0" brushRef="#br0" timeOffset="75486.7">9499 8096 0,'13'0'31,"13"0"-15,80 0 0,-53 0-1,-13 0-15</inkml:trace>
  <inkml:trace contextRef="#ctx0" brushRef="#br0" timeOffset="75802.89">10094 8096 0,'0'13'94</inkml:trace>
  <inkml:trace contextRef="#ctx0" brushRef="#br0" timeOffset="76401.42">10676 7871 0,'0'0'0,"13"-26"15,93-106 17,-93 105-17,-13 40 79,0 133-63,0 13 1,0-133-1,0-13 47,0 1-47,13-14-31</inkml:trace>
  <inkml:trace contextRef="#ctx0" brushRef="#br0" timeOffset="77152.97">11020 7686 0,'66'0'31,"-53"0"-15,172 0 15,-118 0-31,-41 0 16,-26 27 109,0 105-94,0-66-31,0 80 16,-40 26-1,27-146 1,13-13-1,-13 0 1,-14 1 78,-12-14-63,-239-40-15,212 27-1,26 13 17,40 13-1</inkml:trace>
  <inkml:trace contextRef="#ctx0" brushRef="#br0" timeOffset="79078.67">7329 8572 0,'40'14'187,"26"25"-171,-40-12-1,14-14-15,0 0 16,-1 1-16,14-14 16,13 0-16,14 0 15,-14 0-15,27 0 16,-27 0-16,0 0 15,-27-27-15,-12 14 16,26-14 0,0 27-1,0 0 1,-14 0 0,120 14-1,-119-1-15,-14 0 16,14 27-16,-27-14 15,0 1 1,1-1-16,-14 14 0,0-27 16,0 14-1,0-14 1,0-53 93,39-13-93,1 27-16,-14-1 16,1 27-16,-1-26 15,14 26-15,0 0 16,-1 0-16,1 0 15,13 0 1,-13 0-16,-14 0 16,146 13-1,-106 0 1,67 14 0,-41-14-16,1 0 15,118 14 1,-118-14-16,0 0 15,13-13-15,52 0 16,-25 0 0,-80-13-1,13-27 1,-13 14-16,-27-14 0,-13-13 16,0 27-1,1-27 1,-14 39-1,-14 14 1</inkml:trace>
  <inkml:trace contextRef="#ctx0" brushRef="#br0" timeOffset="79748.64">7766 9379 0,'52'-52'31,"-104"104"-31,144-171 15,-79 93-15,14 0 16,13-27 0,-40 39-1,0 28 79,0 52-78,0-40-1,0 173 17,-14-186-1,28-13 47,25 0-78</inkml:trace>
  <inkml:trace contextRef="#ctx0" brushRef="#br0" timeOffset="80324.14">8162 9366 0,'0'40'31,"0"-80"-31,0 106 16,14-52-16,-1-14 15,0 13 1,0-13-16,14 0 16,12 0-16,-12 0 15,-1 0 1,1 0-16,-1 0 15,27-53 17,-53-26-1,-92-14 0,-133 53 0,132 67 1,93-14-32,0 0 15,-13 14 17,13 12-1,79 1-16,-26-40 1</inkml:trace>
  <inkml:trace contextRef="#ctx0" brushRef="#br0" timeOffset="81013">8586 9313 0,'13'80'32,"80"-1"-1,-80-52-31,53-27 16,-53 0-1,27 0-15,-27 0 16,66-14-1,-65 14 1,-1-53 0,-13 27-1,0-53 17,-13 79-1,-1 0-16,-25 0 1,-107 0 0,93 0-1,-105 0 1,144 0 0,14 13-1,0 26 16,0-12-15,0-1 0,0 1-1,40-1 1,66 1 15</inkml:trace>
  <inkml:trace contextRef="#ctx0" brushRef="#br0" timeOffset="82239.41">13097 7726 0,'0'-13'63,"0"-1"-48,-13-12 1,132-80 15,-106 106-15,40 0-1,-27 0-15,14 0 16,0 13 0,-14 14-16,27-1 15,0 40 1,-40-52 0,-13-1-16,0 13 15,0 27 1,-26-13-1,-67 39 1,-66 54 0,-26-1-1,146-92 1,25-14-16,1 0 16,13 14-1,13-40 1,1 0-1,12 27 1,27-27 0,0 0-16,66 0 15,-106-27 1,14 27-16</inkml:trace>
  <inkml:trace contextRef="#ctx0" brushRef="#br0" timeOffset="83047.8">13004 8784 0,'14'-13'32,"-28"26"-32,41-39 15,-1 26-15,-13 0 16,40 0 0,-26 0-16,-14 0 15,0 0 16,0 26-15,14 14 0,-27-14-16,13 1 0,-13-1 15,0 14 1,0-27 0,-26-13 46,-27 0-46,13-26-1,14-14 1,26 14 0,0-27-1,13 53 32,13 0-47,-12 0 16,12 0-16,0 0 15,1 0 17,-27 13-1,-13 66-16</inkml:trace>
  <inkml:trace contextRef="#ctx0" brushRef="#br0" timeOffset="93940.62">9671 5940 0,'66'0'63,"106"0"-48,-27 0 1,398 0-1,-358 0 1,516-27 15,-701 14-15,-13 13 31</inkml:trace>
  <inkml:trace contextRef="#ctx0" brushRef="#br0" timeOffset="94477.98">11404 5781 0,'13'0'32,"0"0"-17,40 27 1,-13 26-16,13 13 16,79 39-1,-53-38 1,-92-41 31,-172 53-16,66-52-15,-186 13-1,-25-14 1,343-39 46</inkml:trace>
  <inkml:trace contextRef="#ctx0" brushRef="#br0" timeOffset="96218.53">12898 5252 0,'14'40'15,"-1"-14"1,-13 1-16,13 12 16,0 120-1,1-80-15,12 27 32,-26-93 14,27-13 1</inkml:trace>
  <inkml:trace contextRef="#ctx0" brushRef="#br0" timeOffset="96828.62">13203 5517 0,'-40'26'16,"80"-52"-16,-93 52 16,13-13-16,14-13 15,-54 27 16,80-14 63,66 27-63,-26-27-31,26 13 16,27 1 0,-53-14-1,-27-13 32,13 0 0,-13 0-47</inkml:trace>
  <inkml:trace contextRef="#ctx0" brushRef="#br0" timeOffset="97481.28">13481 5556 0,'0'13'0,"0"14"15,0 39 1,13-26-1,-13-14 1,0-13-16,13-13 31,0 0 47,67-92-46,-54 65-32,0 14 31,1 40 47,39 78-47,-53-105 1,-13 14-1,14-14 0,-1 0-31,13 0 16,-13 0-1,1-14-15</inkml:trace>
  <inkml:trace contextRef="#ctx0" brushRef="#br0" timeOffset="98139.04">13904 5636 0,'0'0'0,"0"13"31,0 13-16,26 1 17,14-40 30,26-40-31,-53 39-15,-13 1 0,0 0 31,0 39-16,0 107 0,0-1 0,0-79 1,-26-53 14,13 0-30,-27-13 0,-26-40-1,53 40 1,13-1 0,0 1-16</inkml:trace>
  <inkml:trace contextRef="#ctx0" brushRef="#br0" timeOffset="98762.96">14261 5596 0,'0'0'15,"106"-13"17,-40 13-17,27 26 1,39 1 0,-106-14-1,-92 53 16,40-40-15,-1 1 15,27-14-15,0 0 31,27 1-16,26-1-15,-27-13-16,14 0 15,-14 0 1,1 0 0,-27-13-16</inkml:trace>
  <inkml:trace contextRef="#ctx0" brushRef="#br0" timeOffset="99156.68">14579 5384 0,'13'0'47,"-13"-13"31</inkml:trace>
  <inkml:trace contextRef="#ctx0" brushRef="#br0" timeOffset="106167.1">14975 5702 0,'-13'13'16,"13"0"0,-13 14-16,0-1 15,13-13 1,0 1 15,13-14-15,-13 13-16,13-13 15,0 0 1,1 0 0,-1 0-16,0 0 15,27 0 1,-40-13-16,26-14 15,-13 14 1,-13 0-16,0-1 16,0-12-1,0 13-15,0-14 16,-66-26 0,40 27-16,-14 13 31,27 13 0,0 13-15,-27 40-1,27-40 17,26 0-1</inkml:trace>
  <inkml:trace contextRef="#ctx0" brushRef="#br0" timeOffset="106978.85">15227 5543 0,'0'53'31,"0"-13"-15,0 26 0,0-53-1,0 0 16,13-13 32,80-39-32,-40-1 0,-40 40 32,40 79-32,-40-52-15,27-1-1,-40-39 32,26-80-15,-26 40-1,27 53 31,-14 0-62</inkml:trace>
  <inkml:trace contextRef="#ctx0" brushRef="#br0" timeOffset="107846.8">15954 5649 0,'-53'0'78,"27"0"-62,-40 26-1,0 1 1,66-1-1,-14-13 1,14 1-16,0 25 31,14-39-15,-1 0 15,27 0-15,-1-13 15,-12-13-15,12-40-1,-12 26 1,-14 13 0,-13 41 62,0 12-63,0 27 1,0-27 0,0-12-1,40-28 63</inkml:trace>
  <inkml:trace contextRef="#ctx0" brushRef="#br0" timeOffset="108780.29">16140 5622 0,'0'93'31,"0"-186"-31,0 212 16,0-92-1,0 13 1,0-27 15,13-53 32,26 0-48,-39 27-15,53-53 16,-13 40 0,-27 26-16,1-14 15,-1 14 32,0 40-31,0 0-1,-13 13 1,13-40-16,-13 0 31,14-13 32,39-26-48,-14-1 1,-12 14 0,-1-13-16,-13 12 15,14 14 1,-27 14 46,26 38-46,-26-38 0,0 39-1,0-40-15,0 0 16,0 0 31,0-39-16,0-1-15,14-12-1,-1-1-15</inkml:trace>
  <inkml:trace contextRef="#ctx0" brushRef="#br0" timeOffset="109073.32">16669 5490 0</inkml:trace>
  <inkml:trace contextRef="#ctx0" brushRef="#br0" timeOffset="109853.48">16708 5649 0,'0'0'0,"14"0"16,25 0 15,14 26-15,-39-26 15,25 0 16,14-39-16,-53 25-15,-13-12-1,0 26 64,-53 26-48,39 1-31,14-1 15,0 14 1,-1-14-16,14-12 16,0 12-1,0-13-15,0 40 32,133 53-1,-107-106-16,27 0 1,-66 0 15,0-26-31</inkml:trace>
  <inkml:trace contextRef="#ctx0" brushRef="#br0" timeOffset="111251.42">12965 6337 0,'39'26'31,"1"40"0,-27-39-31,0-27 79,40-13-48,-39-1-31,65-25 31,-13-14 0,-53 106 63,1 0-63,-1-53 16,26-53 31,-12 26-62,13 14-16,-27 0 16,27 0-1,-27 13-15,0 0 16,0 39 31,0 27-16,1-52 0</inkml:trace>
  <inkml:trace contextRef="#ctx0" brushRef="#br0" timeOffset="112064.27">13679 6363 0,'0'13'0,"0"-26"16,0 66-16,0 27 47,13-67-16,14-13 0,26 0-15,-27 0-1,67-53 17,-93 0-1,0 26-15,0 14-1,0 53 79,0-14-78,0-12-16,0 12 15,0-13 1,13-13 15,0 0 16,66 0-16,-52 0-15,92-39 15</inkml:trace>
  <inkml:trace contextRef="#ctx0" brushRef="#br0" timeOffset="112540.98">14182 6244 0,'0'0'15,"-14"132"17,1-105-17,0 26 1,13-27 0,0 14-1,13-40 63,14 0-62,-1 0-16,14 0 16,-14 0-16,-12 0 15,-1 0 1</inkml:trace>
  <inkml:trace contextRef="#ctx0" brushRef="#br0" timeOffset="113241.16">14116 6376 0,'26'0'62,"14"0"-15,-27 0 31,0 0-62,14 0-1,-1 0 1,14-13 0,-27 13-1</inkml:trace>
  <inkml:trace contextRef="#ctx0" brushRef="#br0" timeOffset="114497.13">14512 6443 0,'-53'0'93,"14"39"-77,-1-12 0,27-27-1,26 0 79,14 0-63,-1 0 0,0 0 1,-12-13-17,12-27 1,-26 27 0,13-1-1,-13 1-15,0 26 188,14 14-173,-14-1-15,39 27 32,-39-40 61,27-13-61</inkml:trace>
  <inkml:trace contextRef="#ctx0" brushRef="#br0" timeOffset="115310.1">14777 6482 0,'0'-13'31,"0"26"-31,-26 14 78,-1 26-46,27-27-1,13-26 0,1 0-15,25 0-1,27 0 1,-39 0 0,-1-26-16,1 12 15,39-25 1,-66 26-1,13 39 79,-13 93-63,0-13-15,0-14 0,0-78-16,0-1 15,-13-13 48,13-66-32</inkml:trace>
  <inkml:trace contextRef="#ctx0" brushRef="#br0" timeOffset="115701.07">15055 6376 0,'0'0'0,"13"-39"32,0 39 46,27-13-47,-27 13-31</inkml:trace>
  <inkml:trace contextRef="#ctx0" brushRef="#br0" timeOffset="116594.43">15293 6496 0,'-13'0'15,"26"0"-15,-53 0 16,14 13-16,13-13 16,-27 26-1,13 14 17,27 0-1,53-27 31,-26 0-30,-14-13-32,27-40 31,-14 1 0,-26 12-31,0 14 16,13-13-1,27 52 63,13 40-46,-40-53-32,14 14 0,12-14 15,1 14 1,-27-41 46,1 1-46,-1-13 0,13 12-16</inkml:trace>
  <inkml:trace contextRef="#ctx0" brushRef="#br0" timeOffset="137369.23">15677 7951 0,'0'66'31,"0"-13"-15,0-40-1,0 13 1,0-12-1,0-1 17,0 0-17,0 0-15</inkml:trace>
  <inkml:trace contextRef="#ctx0" brushRef="#br0" timeOffset="137782.98">15743 7726 0</inkml:trace>
  <inkml:trace contextRef="#ctx0" brushRef="#br0" timeOffset="138398.1">15849 7633 0,'0'0'16,"0"27"0,0-1-16,0-13 0,0 80 47,0-14-16,0 14 0,0 0 0,0-80-31,13 0 32,0-13 30,66 0-31,14 0 1,-80 0-32</inkml:trace>
  <inkml:trace contextRef="#ctx0" brushRef="#br0" timeOffset="139023.81">16087 7990 0,'13'0'16,"0"14"-1,40-14 1,0 13 0,0-26-1,0-27 16,-40-13-15,-13 27 15,-13 12-15,13 1 15,-27 13 0,-12 93 1,-28 13-1,41-27 0,39-26 0,40-27 1,93-12-1,-40-54 0</inkml:trace>
  <inkml:trace contextRef="#ctx0" brushRef="#br0" timeOffset="139769.43">17052 8043 0,'0'27'15,"0"-14"1,0 27 0,14-27-1,-1 0-15,13 14 16,1-27 0,-14 0-16,13 0 15,-12 0 1,12 0-16,27-27 15,-40 1 1,14-1 0,-27-52-1,-27 39 1,-52 14 0,26 13-16,13 13 15,1 13 1,12 13-1,1 67 1,26-67 0,0 146-1,26 66 17,-13-172-17,1-39 1,-14-1-1,13-65 79</inkml:trace>
  <inkml:trace contextRef="#ctx0" brushRef="#br0" timeOffset="140440.1">17370 8295 0,'0'0'0,"26"26"31,-12-26-15,12 0-1,0 0 1,27 0-1,14-66 17,-67 40-32,13-80 31,-13 79 0,-13 27 16,-14 0-31,1 0-16,26 13 15,-40 27 1,13 13 0,27-26-16,0-14 15,0 13 1,27 14-1,-1-27 1,199 0 15,-53-13-15,-53 0 0,-66-66 15,-53 27 0</inkml:trace>
  <inkml:trace contextRef="#ctx0" brushRef="#br0" timeOffset="141076.18">18111 8149 0,'0'0'0,"0"13"16,0 14-16,0-1 15,0 1 1,0-14 62,66-66-47,0 27-15,-40-1-1,1 14-15,-1-14 0,1 27 16,-27-13 0,13 13 46,0 27-46,1-14-1,-14 13 1,0 1 0,-14 52 15,14-66-15</inkml:trace>
  <inkml:trace contextRef="#ctx0" brushRef="#br0" timeOffset="141416.4">18561 8348 0,'26'0'110</inkml:trace>
  <inkml:trace contextRef="#ctx0" brushRef="#br0" timeOffset="143159.9">18494 8189 0,'40'0'31,"0"0"0,13 0-15,0 0-1,-1-13 1,1-27 0,-53 27-1,14-14 17,-14 14-1,-14 13 31,-105 26-30,53 67-1,40-40 0,26-40-15,0 14-1,0-14 1,26 0-16,-13 14 16,27-14-1,-27 0 1,27 0-1,-14-13-15,1-13 16,-1 0-16,27-14 16,-26 1-16,-1-14 0,14 40 15,-27-26 1,0 26 62,1 13-62,12 27-1,-13-27 1,14 40 0,-27-80 46,0 14-46,13-53-1,0 53 1,14-14 0,-14 27-1,27-13 1,26 13-1,-40 0 1,14 0 0,-40 13 31,40 53-16</inkml:trace>
  <inkml:trace contextRef="#ctx0" brushRef="#br0" timeOffset="143921.6">19460 8189 0,'-40'0'47,"27"13"-32,0 40 1,13-27 0,-13 1-1,13-14 16,13 0-15,0 1 0,40-1-1,-26-13 1,12-13 0,-26-1-1,27-39 1,-40 27-1,27 0 1,-27 39 78,13 66-63,27-26 0,-27-53 32,26 0-48,-12 0-15</inkml:trace>
  <inkml:trace contextRef="#ctx0" brushRef="#br0" timeOffset="144938.6">19897 8242 0,'0'0'0,"-27"0"15,-39 26 1,40-13 0,26 14-16,-27-14 15,27 14-15,0-14 16,0 0-16,13 40 16,1-40-1,65 14 1,-66-27-1,80 0 1,-27-40 0,-26-13-1,-40 27-15,39-27 16,-39 26 0,0 14-16,27 66 93,-14 53-61,0-80-32,-13 67 31,-13-40 0,-13-40-31,26 0 16,-14-13-1,1 0 1,-40 0 0,0 0-1,0-26 1,67-40 15,-1 52-15,13-12-16,-13 13 0,1-1 15,25 1 1,1-13-16,53-27 31,-80 53-15,13 0 31,1 0-32,-14 0-15,14 0 16,-1 0-16,0 0 16,-12 0-16,-54-13 62</inkml:trace>
  <inkml:trace contextRef="#ctx0" brushRef="#br0" timeOffset="145273.07">20174 8176 0,'0'0'0,"0"-14"15,0 1-15,14 13 16</inkml:trace>
  <inkml:trace contextRef="#ctx0" brushRef="#br0" timeOffset="145716.1">20413 8268 0,'0'0'15,"0"13"-15,0 14 0,0-14 16,0 0-16,0 14 16,13 13-1,27-1 32,-14-39 0,0 0-31,41-26-1</inkml:trace>
  <inkml:trace contextRef="#ctx0" brushRef="#br0" timeOffset="146028.76">20558 8070 0,'0'-13'47,"13"13"-31,1-14 0</inkml:trace>
  <inkml:trace contextRef="#ctx0" brushRef="#br0" timeOffset="147238.39">16007 8811 0,'0'26'16,"0"1"-1,0-14-15,0 13 0,0 1 16,0-1-16,0 1 16,0-1-16,0-13 15,0 1-15,0-1 16,0 0-16,0 0 15,0 0 1</inkml:trace>
  <inkml:trace contextRef="#ctx0" brushRef="#br0" timeOffset="147505.38">16100 8639 0,'0'13'94</inkml:trace>
  <inkml:trace contextRef="#ctx0" brushRef="#br0" timeOffset="148091.38">16603 8877 0,'-27'0'16,"54"0"-16,-80 13 0,26 27 16,14-27-16,0 0 15,0 27-15,13-14 16,0-12-16,0 12 16,13 0-16,0-12 15,13-1-15,1-13 16,-14 13-16,27 0 15,13-13-15,-14 0 16,-12 0-16,-14 0 16,27-26-1</inkml:trace>
  <inkml:trace contextRef="#ctx0" brushRef="#br0" timeOffset="148540.15">17132 9022 0,'0'0'16,"-40"40"0,14-14-16,12-12 0,1-1 15,13 13 17,40-12 61,132-14-61,-93 0-17,1 0 1</inkml:trace>
  <inkml:trace contextRef="#ctx0" brushRef="#br0" timeOffset="149217.99">16880 8930 0,'40'0'31,"53"0"0,-67 0-31,-13 0 16,14 0 46,-1 13-46,-12-13-1,38 0 1</inkml:trace>
  <inkml:trace contextRef="#ctx0" brushRef="#br0" timeOffset="149617.89">17317 9022 0,'26'27'16,"-52"-54"-16,79 93 15,-40-52-15,14 12 16,25 14 15,-25-27 16,13-13-31,-27 0-1</inkml:trace>
  <inkml:trace contextRef="#ctx0" brushRef="#br0" timeOffset="149943.1">17674 8956 0,'0'0'0,"0"27"15,-13-1-15,-14 14 16,-52 224 15,39-211-15,1 106-1,25-106-15,14-13 16,-13-27 15,53-13 0,105 0-15</inkml:trace>
  <inkml:trace contextRef="#ctx0" brushRef="#br0" timeOffset="150299.18">18799 8864 0,'0'0'0,"0"145"16,-14 14 0,14-106-1,0 13 17,0-53-1,-13-13-16</inkml:trace>
  <inkml:trace contextRef="#ctx0" brushRef="#br0" timeOffset="150584.92">18640 9155 0,'13'0'31,"0"0"-31,14 0 16,-1 0-16,1 0 15,65 0 1,-12 13 15</inkml:trace>
  <inkml:trace contextRef="#ctx0" brushRef="#br0" timeOffset="151075.81">18984 9247 0,'0'0'0,"53"40"16,-40-40-16,66 0 31,-52 0-16,-1 0-15,-12-13 16,-1-1-16,-13-12 16,13 0-1,0-14 1,-13-13 0,0 0-1,-39 27 1,25 12-16,1 1 15,-93 0 1,0 79 15,80-40-15,13 27 0,13-13-1,0-13 16,0-14-15,0 0-16</inkml:trace>
  <inkml:trace contextRef="#ctx0" brushRef="#br0" timeOffset="152091.82">17052 9697 0,'0'0'0,"-26"53"16,26-27 0,0 1-16,-13-1 15,13 1-15,0-14 16,0 0-16,0-26 62,53-80-30,-40 54-32,0 12 15,14 14 1,-14 39 31,13 27-32,1-26-15,-27-14 16,13 53 15,0-66 32,14-40-48,-14 27-15,27-13 16,12 13 15,-25 13 0,39 66 1,-66-13-1,0-27 0,-13-13 0,39-52 16</inkml:trace>
  <inkml:trace contextRef="#ctx0" brushRef="#br0" timeOffset="152556.63">17661 9922 0,'0'0'0,"53"13"31,-40-13-31,14 0 31,-27-26-15,13 12-16,-13-12 15,0-14 1,0 27 0,-13 13-1,-1 0-15,-39 0 16,14 0-1,-1 0-15,14 0 16,12 0 0,54 26 62,26-12-78</inkml:trace>
  <inkml:trace contextRef="#ctx0" brushRef="#br0" timeOffset="153058.19">17992 9790 0,'26'0'0,"-52"0"15,79 13-15,-27-13 16,27 13 15,-53 0-31,-13 14 16,-14-1 0,-26 1-1,27-1 1,-1-13-1,54 14 32,92-14-15,-53-13-17,27 0 1,-80 0-1</inkml:trace>
  <inkml:trace contextRef="#ctx0" brushRef="#br0" timeOffset="153295.19">18005 9565 0,'0'0'0,"26"0"15,-12 0 1</inkml:trace>
  <inkml:trace contextRef="#ctx0" brushRef="#br0" timeOffset="154837.81">18561 9710 0,'0'27'109,"0"-1"-93,0 14-1,0 39 17,0-66-17,26 27 17,-13-40-1,27 0 31,-14-13-46,1-14-16,-14 27 16,13-39-1,-12 39 95,-14-27 15,0 14-110,0 0 1,13 0-1,0-1 48,-13 28 31,0 38-79,-13 1 1,13-39 0,-13-1-16,13 0 15,-14 0 1,28-13 78,25 0-79,-25 0-15,-1 0 31,-13-26 1</inkml:trace>
  <inkml:trace contextRef="#ctx0" brushRef="#br0" timeOffset="155166.14">18865 9631 0,'13'0'31,"-13"40"63</inkml:trace>
  <inkml:trace contextRef="#ctx0" brushRef="#br0" timeOffset="156340.81">18971 9816 0,'0'0'15,"0"93"17,0-67-32,-14-13 15,14 1 1,0-1 0,0 0 30,27-26 17,65-40-32,-52 40 0,-40 39 1,13-13-32,1 14 15,-1-14-15,0 0 16,0 0 0,-13-39 30,14 0-30,-1-1-16,-13 1 16,0-1-1,13 27 32,13 40-16,-26-27-31,53-13 32,-13 0-17,39 0 1,-26-26 15,-39 12-31,-54 1 94,27 13-78,-67 0-1,67 0 1,-27 27-1,27 12 1,13 14 0,27-40-1,65 93 1,-52-79 0,92-1-1,0 1 1,-39-27-1,-66 0 1,-27-14-16,0-12 16,26-27-1</inkml:trace>
  <inkml:trace contextRef="#ctx0" brushRef="#br0" timeOffset="156984.29">20016 9591 0,'0'0'16,"0"-26"-1,66-1 17,13 14-1,-39 13-15,145 40-1,-119-27 1,-13 40-1,-92 39 17,-94 41-17,54-27 1,39-54 0,53-38 30,133 52-14,-120-53-17,41 40 1</inkml:trace>
  <inkml:trace contextRef="#ctx0" brushRef="#br0" timeOffset="157594.29">20386 10530 0,'0'0'0,"13"-52"16,1 52 0,25 13 30,-12 13-30,-14 1 0,-13 26-1,0-40-15,0 26 16,-66-39 0,53 0-16,-14 0 15,-105-26 16,132 13 1,40 13-1,65-13 0,-118 65 32,13-12-63</inkml:trace>
  <inkml:trace contextRef="#ctx0" brushRef="#br0" timeOffset="167071.43">3188 10517 0,'0'0'0,"27"0"15,12 0 1,41 0 0,26 0-1,370 0 16,-251 0-31,105 13 16,1324 93 15,-1217-79-31,39-27 16,304 0 0,14 0-1,900 0 16,-689 0-15,331 0 0,-939 0-1,317 0 1,-489 0-16,-53 0 16,-13-27-1,-185 27 157,-14 0-172</inkml:trace>
  <inkml:trace contextRef="#ctx0" brushRef="#br0" timeOffset="168537.34">7170 11351 0,'-39'0'47,"12"13"-32,-39 53 1,13 40-1,27-40-15,26-40 16,0 27 0,26-13-1,27-40 1,0 27 0,0-41-1,-14-52 1,-39 26-1,0-52 1,0-14 0,-52 0-1,12 80 1,40 39 31,0 0-32,0 14-15,13 52 16,0 40 0,14-79-1,-1 13-15,1 13 16,12 66 0,-12 40-1,-27-145 1,0-1-16,0 14 15,-80 26 1,54-53 0,13-13-1,0 0 1,-1 0 0,14-79 15</inkml:trace>
  <inkml:trace contextRef="#ctx0" brushRef="#br0" timeOffset="169031.93">7435 11536 0,'13'-13'15,"0"13"1,0 0-16,14 0 16,79 13-1,66 0 1,-93-13-1,-13 0-15,-26 0 16,0 0 15</inkml:trace>
  <inkml:trace contextRef="#ctx0" brushRef="#br0" timeOffset="169435.77">7594 11708 0,'0'0'15,"132"0"16,-79 0-15,211 0 15,-211 0 1</inkml:trace>
  <inkml:trace contextRef="#ctx0" brushRef="#br0" timeOffset="169994.81">8440 11628 0,'0'0'0,"27"-66"16,-27 40-16,13-14 15,-13 14 1,26-67 15,-12 27-15,-1 26-1,-13 27-15,0 39 94,0 199-63,0 53 1,0-251-1,39-80 47,-39 26-78</inkml:trace>
  <inkml:trace contextRef="#ctx0" brushRef="#br0" timeOffset="170608.21">8718 11615 0,'0'80'31,"0"-160"-31,0 213 16,0-120-16,66 53 16,-53-53-1,1 0 1,39 1 0,-27-1-16,93-13 15,-66 0 1,13-13-1,-39-14-15,-1 14 16,-13-80 15,-92-52-15,39 118 0,1 1-1,12 13 1,-13-1-1,14 14 32,13 27-31,13-14 0,-14 14-16,-52 25 15,40-38 1,-1 12-16,27-13 31,318 27 0,-212-40-15</inkml:trace>
  <inkml:trace contextRef="#ctx0" brushRef="#br0" timeOffset="171310.54">9327 11642 0,'0'13'0,"0"-26"0,0 39 15,0-13-15,0 1 16,0 25-1,0 1 1,26 26 0,0-53-1,14 1 1,-13 12 0,-1-26-16,27 0 15,-40-26 1,40-27-1,-53 13 1,0 27 0,0-40-1,0 26-15,0 14 16,-40 13 62,1 0-62,-67 13-16,13 1 15,-79 12 1,146-13-16,13-13 16,66 27 15,0-14-16,39-13-15</inkml:trace>
  <inkml:trace contextRef="#ctx0" brushRef="#br0" timeOffset="171979.84">9710 11734 0,'0'27'16,"0"-54"-16,27 133 16,-14-79-1,13-1 1,14 14 0,106-1 15,-27-39-16,-53 0 1,93-66 15,-159 40-15,0-14 0,-14 27-16,-105-80 31,66 67-16,-13-14-15,13 0 16,27 40 0,-1 27 31,-52 79-16,52-67-16,27-25 1,27 12 15,13-26-31</inkml:trace>
  <inkml:trace contextRef="#ctx0" brushRef="#br0" timeOffset="173761.43">10835 11232 0,'0'26'31,"0"53"-15,-14 1-16,-12 12 15,13 1-15,-14 0 16,1 105 0,-27 159 15,26-251 0,14-106 16,-40 0-16,14 0-31,-160 0 31,-290-106 1,330 67-32,0 12 15,-185-39 1,186 66-16,-186-13 16,-14 13-1,186 0 1,-185 0-1,185 0-15,-172 0 16,186 13 0,12 0-16,27-13 15,13 0-15,14 0 16,-94 0 0,133 0-1,-105 0 16,118 0 1,27 0 30,-67 0-31,54 0-31,26-26 79,0-40-48,0 26-31,13-119 31,-13-105-15,0 171-1,0-106 1,0 147 0,0-41-1</inkml:trace>
  <inkml:trace contextRef="#ctx0" brushRef="#br0" timeOffset="184291.62">9856 11774 0,'-14'40'78,"14"-27"-62,-13 13-1,13 1 1,0-1-16,-13-26 16,13 27-1</inkml:trace>
  <inkml:trace contextRef="#ctx0" brushRef="#br0" timeOffset="187464.9">6152 11033 0,'13'0'16,"0"0"-1,0 0 1,14 0-1,-14 0-15,0 0 16,80 0 0,52 0-1,-79 0-15,40 0 16,212 0 15,-212 0-31,-14 0 16,146 0-1,-172 0-15,14 0 16,-14 0 0,13 0-16,40 0 15,14 0 1,-67 0 0,132 0-1,-145 0-15,40 0 16,-1 0-1,1 0-15,-14 0 16,54 0-16,-14 0 16,145 0-1,-158 0-15,159 0 16,-212 0 0,39 0-1,-39 0 1,-40 0-1,146 0 17,-106 0-32,13 0 15,53 0 1,-53 0 0,-13 0-1,-26 0 1,-14 0 62,66 0-47,-39 0-31,13 0 16,119 0-1,-132 0-15,-14 0 16,1 0 0,26 0 62,66 0-63,-66 0-15,-27 0 16,14 0 0,-54 0 140,1 0-140,13 13-1,-13 1 1,0 12-16,0 40 15,-27 14 1,-13 52 31,26-53-16,27-52-15,0 12-1,0-25-15,0-1 16,0 0 0</inkml:trace>
  <inkml:trace contextRef="#ctx0" brushRef="#br0" timeOffset="203605.73">4379 11470 0,'13'0'47,"0"0"0,14 0-32,-1 0 1,437 0 0,-291 0-1,106 0 1,-172 0-1,-27 0 1,-92 0 140</inkml:trace>
  <inkml:trace contextRef="#ctx0" brushRef="#br0" timeOffset="204405.32">5424 11311 0,'40'0'78,"-14"13"-63,-26 14 1,93 65 15,-40-79-15,-27 1-1,-13-1-15,-66 13 157,-132 41-126,93-41-31,12 14 16,-39-1-1,93-12-15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25.06.2025</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34</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36</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66</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122</a:t>
            </a:fld>
            <a:endParaRPr lang="pl-PL"/>
          </a:p>
        </p:txBody>
      </p:sp>
    </p:spTree>
    <p:extLst>
      <p:ext uri="{BB962C8B-B14F-4D97-AF65-F5344CB8AC3E}">
        <p14:creationId xmlns:p14="http://schemas.microsoft.com/office/powerpoint/2010/main" val="232689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176</a:t>
            </a:fld>
            <a:endParaRPr lang="pl-PL"/>
          </a:p>
        </p:txBody>
      </p:sp>
    </p:spTree>
    <p:extLst>
      <p:ext uri="{BB962C8B-B14F-4D97-AF65-F5344CB8AC3E}">
        <p14:creationId xmlns:p14="http://schemas.microsoft.com/office/powerpoint/2010/main" val="413834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B7AB-F067-AB6C-9B61-921508D4494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06638D1-73C8-1D21-B168-30DA5ECA74C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E623F92-043A-08CF-1AA9-39017EFC833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E8282A33-E7EB-7832-3F8D-DC6119DE17E1}"/>
              </a:ext>
            </a:extLst>
          </p:cNvPr>
          <p:cNvSpPr>
            <a:spLocks noGrp="1"/>
          </p:cNvSpPr>
          <p:nvPr>
            <p:ph type="sldNum" sz="quarter" idx="5"/>
          </p:nvPr>
        </p:nvSpPr>
        <p:spPr/>
        <p:txBody>
          <a:bodyPr/>
          <a:lstStyle/>
          <a:p>
            <a:fld id="{A2514D64-BFD3-464E-8A52-07B4CA58294A}" type="slidenum">
              <a:rPr lang="pl-PL" smtClean="0"/>
              <a:pPr/>
              <a:t>177</a:t>
            </a:fld>
            <a:endParaRPr lang="pl-PL"/>
          </a:p>
        </p:txBody>
      </p:sp>
    </p:spTree>
    <p:extLst>
      <p:ext uri="{BB962C8B-B14F-4D97-AF65-F5344CB8AC3E}">
        <p14:creationId xmlns:p14="http://schemas.microsoft.com/office/powerpoint/2010/main" val="287281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ADE1-020D-FA1F-828E-F15A12F79F0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0C00230-64AB-271E-1A73-E1007783B32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9F6E54-9AC5-4F1F-7123-2569A2352A1F}"/>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398118E-1A47-E001-E8B3-2F73482EBD98}"/>
              </a:ext>
            </a:extLst>
          </p:cNvPr>
          <p:cNvSpPr>
            <a:spLocks noGrp="1"/>
          </p:cNvSpPr>
          <p:nvPr>
            <p:ph type="sldNum" sz="quarter" idx="5"/>
          </p:nvPr>
        </p:nvSpPr>
        <p:spPr/>
        <p:txBody>
          <a:bodyPr/>
          <a:lstStyle/>
          <a:p>
            <a:fld id="{A2514D64-BFD3-464E-8A52-07B4CA58294A}" type="slidenum">
              <a:rPr lang="pl-PL" smtClean="0"/>
              <a:pPr/>
              <a:t>178</a:t>
            </a:fld>
            <a:endParaRPr lang="pl-PL"/>
          </a:p>
        </p:txBody>
      </p:sp>
    </p:spTree>
    <p:extLst>
      <p:ext uri="{BB962C8B-B14F-4D97-AF65-F5344CB8AC3E}">
        <p14:creationId xmlns:p14="http://schemas.microsoft.com/office/powerpoint/2010/main" val="652210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25.06.2025</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25/06/2025</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25.06.2025</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25.06.2025</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25.06.2025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607" y="4789289"/>
            <a:ext cx="709613" cy="22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780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25.06.2025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9508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25.06.2025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510779" y="1113588"/>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4658917" y="1118893"/>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1992259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 id="2147483920" r:id="rId60"/>
    <p:sldLayoutId id="2147483921" r:id="rId61"/>
    <p:sldLayoutId id="2147483922" r:id="rId62"/>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29.jpg"/><Relationship Id="rId1" Type="http://schemas.openxmlformats.org/officeDocument/2006/relationships/slideLayout" Target="../slideLayouts/slideLayout6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30.jpg"/><Relationship Id="rId1" Type="http://schemas.openxmlformats.org/officeDocument/2006/relationships/slideLayout" Target="../slideLayouts/slideLayout6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5.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87.png"/><Relationship Id="rId1" Type="http://schemas.openxmlformats.org/officeDocument/2006/relationships/slideLayout" Target="../slideLayouts/slideLayout5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31.jpg"/><Relationship Id="rId1" Type="http://schemas.openxmlformats.org/officeDocument/2006/relationships/slideLayout" Target="../slideLayouts/slideLayout6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32.jpg"/><Relationship Id="rId1" Type="http://schemas.openxmlformats.org/officeDocument/2006/relationships/slideLayout" Target="../slideLayouts/slideLayout6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6.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3" Type="http://schemas.openxmlformats.org/officeDocument/2006/relationships/hyperlink" Target="https://www.nlp-techniques.org/nlp-training-online/" TargetMode="External"/><Relationship Id="rId2" Type="http://schemas.openxmlformats.org/officeDocument/2006/relationships/image" Target="../media/image100.jpg"/><Relationship Id="rId1" Type="http://schemas.openxmlformats.org/officeDocument/2006/relationships/slideLayout" Target="../slideLayouts/slideLayout6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customXml" Target="../ink/ink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4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9.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5.pn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7.png"/><Relationship Id="rId1" Type="http://schemas.openxmlformats.org/officeDocument/2006/relationships/slideLayout" Target="../slideLayouts/slideLayout53.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3.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55.png"/><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57.png"/><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5.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sco.wikipedia.org/wiki/Facebook" TargetMode="External"/><Relationship Id="rId18" Type="http://schemas.openxmlformats.org/officeDocument/2006/relationships/image" Target="../media/image27.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4.png"/><Relationship Id="rId17" Type="http://schemas.openxmlformats.org/officeDocument/2006/relationships/hyperlink" Target="https://en.wikipedia.org/wiki/Google_logo" TargetMode="External"/><Relationship Id="rId2" Type="http://schemas.openxmlformats.org/officeDocument/2006/relationships/image" Target="../media/image17.png"/><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55.xml"/><Relationship Id="rId6" Type="http://schemas.openxmlformats.org/officeDocument/2006/relationships/image" Target="../media/image21.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3.jpg"/><Relationship Id="rId19" Type="http://schemas.openxmlformats.org/officeDocument/2006/relationships/hyperlink" Target="http://whatchareading.com/havent-forgotten-k-jessica-jones/" TargetMode="External"/><Relationship Id="rId4" Type="http://schemas.openxmlformats.org/officeDocument/2006/relationships/image" Target="../media/image20.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gif"/><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Big Data i Data Science - Zastosowanie algorytmów sztucznej inteligencji</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510779" y="2"/>
            <a:ext cx="8122443" cy="843735"/>
          </a:xfrm>
        </p:spPr>
        <p:txBody>
          <a:bodyPr vert="horz" wrap="square" lIns="0" tIns="34290" rIns="0" bIns="3429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510780" y="1113588"/>
            <a:ext cx="3974306" cy="3456384"/>
          </a:xfrm>
          <a:prstGeom prst="rect">
            <a:avLst/>
          </a:prstGeom>
        </p:spPr>
        <p:txBody>
          <a:bodyPr vert="horz" lIns="0" tIns="34290" rIns="0" bIns="34290" rtlCol="0">
            <a:normAutofit/>
          </a:bodyPr>
          <a:lstStyle/>
          <a:p>
            <a:pPr marL="171446" indent="-171446">
              <a:lnSpc>
                <a:spcPct val="120000"/>
              </a:lnSpc>
              <a:spcBef>
                <a:spcPts val="300"/>
              </a:spcBef>
              <a:spcAft>
                <a:spcPts val="300"/>
              </a:spcAft>
              <a:buSzPct val="90000"/>
              <a:buFont typeface="Wingdings" pitchFamily="2" charset="2"/>
              <a:buChar char="§"/>
            </a:pPr>
            <a:r>
              <a:rPr lang="pl-PL" sz="1650">
                <a:latin typeface="Roboto" panose="02000000000000000000" pitchFamily="2" charset="0"/>
                <a:ea typeface="Roboto" panose="02000000000000000000" pitchFamily="2" charset="0"/>
              </a:rPr>
              <a:t>Sztuczna inteligencja (AI, z ang. Artificial Intelligence)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4656381" y="1113588"/>
            <a:ext cx="3974306" cy="3456384"/>
          </a:xfrm>
          <a:prstGeom prst="rect">
            <a:avLst/>
          </a:prstGeom>
          <a:noFill/>
        </p:spPr>
      </p:pic>
    </p:spTree>
    <p:extLst>
      <p:ext uri="{BB962C8B-B14F-4D97-AF65-F5344CB8AC3E}">
        <p14:creationId xmlns:p14="http://schemas.microsoft.com/office/powerpoint/2010/main" val="3457051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575556" y="1545636"/>
            <a:ext cx="8154906" cy="2585323"/>
          </a:xfrm>
          <a:prstGeom prst="rect">
            <a:avLst/>
          </a:prstGeom>
          <a:noFill/>
        </p:spPr>
        <p:txBody>
          <a:bodyPr wrap="square">
            <a:spAutoFit/>
          </a:bodyPr>
          <a:lstStyle/>
          <a:p>
            <a:r>
              <a:rPr lang="pl-PL" sz="1350" dirty="0">
                <a:solidFill>
                  <a:schemeClr val="bg1"/>
                </a:solidFill>
              </a:rPr>
              <a:t>Wąska sztuczna inteligencja (ANI - </a:t>
            </a:r>
            <a:r>
              <a:rPr lang="pl-PL" sz="1350" dirty="0" err="1">
                <a:solidFill>
                  <a:schemeClr val="bg1"/>
                </a:solidFill>
              </a:rPr>
              <a:t>Artificial</a:t>
            </a:r>
            <a:r>
              <a:rPr lang="pl-PL" sz="1350" dirty="0">
                <a:solidFill>
                  <a:schemeClr val="bg1"/>
                </a:solidFill>
              </a:rPr>
              <a:t> </a:t>
            </a:r>
            <a:r>
              <a:rPr lang="pl-PL" sz="1350" dirty="0" err="1">
                <a:solidFill>
                  <a:schemeClr val="bg1"/>
                </a:solidFill>
              </a:rPr>
              <a:t>Narrow</a:t>
            </a:r>
            <a:r>
              <a:rPr lang="pl-PL" sz="1350" dirty="0">
                <a:solidFill>
                  <a:schemeClr val="bg1"/>
                </a:solidFill>
              </a:rPr>
              <a:t> </a:t>
            </a:r>
            <a:r>
              <a:rPr lang="pl-PL" sz="1350" dirty="0" err="1">
                <a:solidFill>
                  <a:schemeClr val="bg1"/>
                </a:solidFill>
              </a:rPr>
              <a:t>Intelligence</a:t>
            </a:r>
            <a:r>
              <a:rPr lang="pl-PL" sz="1350" dirty="0">
                <a:solidFill>
                  <a:schemeClr val="bg1"/>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sz="1350" dirty="0" err="1">
                <a:solidFill>
                  <a:schemeClr val="bg1"/>
                </a:solidFill>
              </a:rPr>
              <a:t>streamingowych</a:t>
            </a:r>
            <a:r>
              <a:rPr lang="pl-PL" sz="1350" dirty="0">
                <a:solidFill>
                  <a:schemeClr val="bg1"/>
                </a:solidFill>
              </a:rPr>
              <a:t> oraz autonomiczne pojazdy, które działają w określonych warunkach.</a:t>
            </a:r>
          </a:p>
          <a:p>
            <a:endParaRPr lang="pl-PL" sz="1350" dirty="0">
              <a:solidFill>
                <a:schemeClr val="bg1"/>
              </a:solidFill>
            </a:endParaRPr>
          </a:p>
          <a:p>
            <a:r>
              <a:rPr lang="pl-PL" sz="1350" dirty="0">
                <a:solidFill>
                  <a:schemeClr val="bg1"/>
                </a:solidFill>
              </a:rPr>
              <a:t>Ogólna sztuczna inteligencja (AGI - </a:t>
            </a:r>
            <a:r>
              <a:rPr lang="pl-PL" sz="1350" dirty="0" err="1">
                <a:solidFill>
                  <a:schemeClr val="bg1"/>
                </a:solidFill>
              </a:rPr>
              <a:t>Artificial</a:t>
            </a:r>
            <a:r>
              <a:rPr lang="pl-PL" sz="1350" dirty="0">
                <a:solidFill>
                  <a:schemeClr val="bg1"/>
                </a:solidFill>
              </a:rPr>
              <a:t> General </a:t>
            </a:r>
            <a:r>
              <a:rPr lang="pl-PL" sz="1350" dirty="0" err="1">
                <a:solidFill>
                  <a:schemeClr val="bg1"/>
                </a:solidFill>
              </a:rPr>
              <a:t>Intelligence</a:t>
            </a:r>
            <a:r>
              <a:rPr lang="pl-PL" sz="1350" dirty="0">
                <a:solidFill>
                  <a:schemeClr val="bg1"/>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
        <p:nvSpPr>
          <p:cNvPr id="3" name="pole tekstowe 2">
            <a:extLst>
              <a:ext uri="{FF2B5EF4-FFF2-40B4-BE49-F238E27FC236}">
                <a16:creationId xmlns:a16="http://schemas.microsoft.com/office/drawing/2014/main" id="{E45D4132-F3C9-461C-5EBD-26F2CFF11768}"/>
              </a:ext>
            </a:extLst>
          </p:cNvPr>
          <p:cNvSpPr txBox="1"/>
          <p:nvPr/>
        </p:nvSpPr>
        <p:spPr>
          <a:xfrm>
            <a:off x="683568" y="4407954"/>
            <a:ext cx="4212468" cy="270030"/>
          </a:xfrm>
          <a:prstGeom prst="rect">
            <a:avLst/>
          </a:prstGeom>
        </p:spPr>
        <p:txBody>
          <a:bodyPr vert="horz" wrap="square" lIns="0" tIns="34290" rIns="0" bIns="34290" rtlCol="0">
            <a:normAutofit lnSpcReduction="10000"/>
          </a:bodyPr>
          <a:lstStyle/>
          <a:p>
            <a:r>
              <a:rPr lang="pl-PL" sz="1350" dirty="0">
                <a:solidFill>
                  <a:schemeClr val="bg1"/>
                </a:solidFill>
              </a:rPr>
              <a:t>SAN  Super </a:t>
            </a:r>
            <a:r>
              <a:rPr lang="pl-PL" sz="1350" dirty="0" err="1">
                <a:solidFill>
                  <a:schemeClr val="bg1"/>
                </a:solidFill>
              </a:rPr>
              <a:t>Artificial</a:t>
            </a:r>
            <a:r>
              <a:rPr lang="pl-PL" sz="1350" dirty="0">
                <a:solidFill>
                  <a:schemeClr val="bg1"/>
                </a:solidFill>
              </a:rPr>
              <a:t> </a:t>
            </a:r>
            <a:r>
              <a:rPr lang="pl-PL" sz="1350" dirty="0" err="1">
                <a:solidFill>
                  <a:schemeClr val="bg1"/>
                </a:solidFill>
              </a:rPr>
              <a:t>Intelligence</a:t>
            </a:r>
            <a:endParaRPr lang="pl-PL" sz="1350" dirty="0">
              <a:solidFill>
                <a:schemeClr val="bg1"/>
              </a:solidFill>
            </a:endParaRPr>
          </a:p>
        </p:txBody>
      </p:sp>
    </p:spTree>
    <p:extLst>
      <p:ext uri="{BB962C8B-B14F-4D97-AF65-F5344CB8AC3E}">
        <p14:creationId xmlns:p14="http://schemas.microsoft.com/office/powerpoint/2010/main" val="41762389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575556" y="1221602"/>
            <a:ext cx="7074786" cy="1246495"/>
          </a:xfrm>
          <a:prstGeom prst="rect">
            <a:avLst/>
          </a:prstGeom>
          <a:noFill/>
        </p:spPr>
        <p:txBody>
          <a:bodyPr wrap="square">
            <a:spAutoFit/>
          </a:bodyPr>
          <a:lstStyle/>
          <a:p>
            <a:r>
              <a:rPr lang="pl-PL" sz="1500" b="1" dirty="0"/>
              <a:t>Inteligencja</a:t>
            </a:r>
            <a:r>
              <a:rPr lang="pl-PL" sz="1500" dirty="0"/>
              <a:t> (od łac. </a:t>
            </a:r>
            <a:r>
              <a:rPr lang="pl-PL" sz="1500" i="1" dirty="0" err="1"/>
              <a:t>intelligentia</a:t>
            </a:r>
            <a:r>
              <a:rPr lang="pl-PL" sz="15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43808" y="2596851"/>
            <a:ext cx="3017520" cy="2203704"/>
          </a:xfrm>
          <a:prstGeom prst="rect">
            <a:avLst/>
          </a:prstGeom>
        </p:spPr>
      </p:pic>
    </p:spTree>
    <p:extLst>
      <p:ext uri="{BB962C8B-B14F-4D97-AF65-F5344CB8AC3E}">
        <p14:creationId xmlns:p14="http://schemas.microsoft.com/office/powerpoint/2010/main" val="31066327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115616" y="1221600"/>
            <a:ext cx="3240360" cy="486054"/>
          </a:xfrm>
          <a:prstGeom prst="rect">
            <a:avLst/>
          </a:prstGeom>
        </p:spPr>
        <p:txBody>
          <a:bodyPr vert="horz" wrap="square" lIns="0" tIns="34290" rIns="0" bIns="34290" rtlCol="0">
            <a:normAutofit/>
          </a:bodyPr>
          <a:lstStyle/>
          <a:p>
            <a:r>
              <a:rPr lang="pl-PL" sz="21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5616" y="1803243"/>
            <a:ext cx="5715000" cy="211455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4572000" y="1225707"/>
            <a:ext cx="3240360" cy="486054"/>
          </a:xfrm>
          <a:prstGeom prst="rect">
            <a:avLst/>
          </a:prstGeom>
        </p:spPr>
        <p:txBody>
          <a:bodyPr vert="horz" wrap="square" lIns="0" tIns="34290" rIns="0" bIns="34290" rtlCol="0">
            <a:normAutofit/>
          </a:bodyPr>
          <a:lstStyle/>
          <a:p>
            <a:r>
              <a:rPr lang="pl-PL" sz="21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115616" y="4299942"/>
            <a:ext cx="4266474" cy="432048"/>
          </a:xfrm>
          <a:prstGeom prst="rect">
            <a:avLst/>
          </a:prstGeom>
        </p:spPr>
        <p:txBody>
          <a:bodyPr vert="horz" wrap="square" lIns="0" tIns="34290" rIns="0" bIns="34290" rtlCol="0">
            <a:normAutofit/>
          </a:bodyPr>
          <a:lstStyle/>
          <a:p>
            <a:r>
              <a:rPr lang="pl-PL" sz="1350" dirty="0"/>
              <a:t>Teoria Inteligencji Wielorakiej</a:t>
            </a:r>
          </a:p>
        </p:txBody>
      </p:sp>
    </p:spTree>
    <p:extLst>
      <p:ext uri="{BB962C8B-B14F-4D97-AF65-F5344CB8AC3E}">
        <p14:creationId xmlns:p14="http://schemas.microsoft.com/office/powerpoint/2010/main" val="39532367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5A0E87F8-58D6-858D-AC2E-852A9418C8A9}"/>
              </a:ext>
            </a:extLst>
          </p:cNvPr>
          <p:cNvSpPr txBox="1"/>
          <p:nvPr/>
        </p:nvSpPr>
        <p:spPr>
          <a:xfrm>
            <a:off x="900544" y="2043545"/>
            <a:ext cx="7529946" cy="914400"/>
          </a:xfrm>
          <a:prstGeom prst="rect">
            <a:avLst/>
          </a:prstGeom>
        </p:spPr>
        <p:txBody>
          <a:bodyPr vert="horz" wrap="none" lIns="91440" tIns="45720" rIns="91440" bIns="45720" rtlCol="0">
            <a:normAutofit/>
          </a:bodyPr>
          <a:lstStyle/>
          <a:p>
            <a:r>
              <a:rPr lang="pl-PL" sz="4000" dirty="0"/>
              <a:t>NAIWNE SIECI BAYESOWSKIE</a:t>
            </a:r>
          </a:p>
        </p:txBody>
      </p:sp>
    </p:spTree>
    <p:extLst>
      <p:ext uri="{BB962C8B-B14F-4D97-AF65-F5344CB8AC3E}">
        <p14:creationId xmlns:p14="http://schemas.microsoft.com/office/powerpoint/2010/main" val="203915671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839E6C-7C5F-B572-FE99-1EACE024DBFB}"/>
              </a:ext>
            </a:extLst>
          </p:cNvPr>
          <p:cNvPicPr>
            <a:picLocks noChangeAspect="1"/>
          </p:cNvPicPr>
          <p:nvPr/>
        </p:nvPicPr>
        <p:blipFill rotWithShape="1">
          <a:blip r:embed="rId2"/>
          <a:srcRect l="19924" t="14291" r="20228" b="9161"/>
          <a:stretch/>
        </p:blipFill>
        <p:spPr>
          <a:xfrm>
            <a:off x="642175" y="488610"/>
            <a:ext cx="6631144" cy="4558911"/>
          </a:xfrm>
          <a:prstGeom prst="rect">
            <a:avLst/>
          </a:prstGeom>
        </p:spPr>
      </p:pic>
    </p:spTree>
    <p:extLst>
      <p:ext uri="{BB962C8B-B14F-4D97-AF65-F5344CB8AC3E}">
        <p14:creationId xmlns:p14="http://schemas.microsoft.com/office/powerpoint/2010/main" val="3284134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845586" y="1437624"/>
            <a:ext cx="6264696" cy="3240360"/>
          </a:xfrm>
          <a:prstGeom prst="rect">
            <a:avLst/>
          </a:prstGeom>
        </p:spPr>
        <p:txBody>
          <a:bodyPr vert="horz" wrap="square" lIns="0" tIns="34290" rIns="0" bIns="34290" rtlCol="0">
            <a:normAutofit/>
          </a:bodyPr>
          <a:lstStyle/>
          <a:p>
            <a:endParaRPr lang="pl-PL" sz="1350"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007605" y="1545636"/>
            <a:ext cx="4574156" cy="2516073"/>
          </a:xfrm>
          <a:prstGeom prst="rect">
            <a:avLst/>
          </a:prstGeom>
          <a:noFill/>
        </p:spPr>
        <p:txBody>
          <a:bodyPr wrap="square">
            <a:spAutoFit/>
          </a:bodyPr>
          <a:lstStyle/>
          <a:p>
            <a:pPr marL="214308" indent="-214308">
              <a:buFont typeface="Arial" panose="020B0604020202020204" pitchFamily="34" charset="0"/>
              <a:buChar char="•"/>
            </a:pPr>
            <a:r>
              <a:rPr lang="pl-PL" dirty="0"/>
              <a:t>Inteligencja językowa</a:t>
            </a:r>
          </a:p>
          <a:p>
            <a:pPr marL="214308" indent="-214308">
              <a:buFont typeface="Arial" panose="020B0604020202020204" pitchFamily="34" charset="0"/>
              <a:buChar char="•"/>
            </a:pPr>
            <a:r>
              <a:rPr lang="pl-PL" dirty="0"/>
              <a:t>Inteligencja logiczna lub matematyczna</a:t>
            </a:r>
          </a:p>
          <a:p>
            <a:pPr marL="214308" indent="-214308">
              <a:buFont typeface="Arial" panose="020B0604020202020204" pitchFamily="34" charset="0"/>
              <a:buChar char="•"/>
            </a:pPr>
            <a:r>
              <a:rPr lang="pl-PL" dirty="0"/>
              <a:t>Inteligencja wizualno-przestrzenna</a:t>
            </a:r>
          </a:p>
          <a:p>
            <a:pPr marL="214308" indent="-214308">
              <a:buFont typeface="Arial" panose="020B0604020202020204" pitchFamily="34" charset="0"/>
              <a:buChar char="•"/>
            </a:pPr>
            <a:r>
              <a:rPr lang="pl-PL" dirty="0"/>
              <a:t>Inteligencja muzyczna</a:t>
            </a:r>
          </a:p>
          <a:p>
            <a:pPr marL="214308" indent="-214308">
              <a:buFont typeface="Arial" panose="020B0604020202020204" pitchFamily="34" charset="0"/>
              <a:buChar char="•"/>
            </a:pPr>
            <a:r>
              <a:rPr lang="pl-PL" dirty="0"/>
              <a:t>Inteligencja interpersonalna (społeczna)</a:t>
            </a:r>
          </a:p>
          <a:p>
            <a:pPr marL="214308" indent="-214308">
              <a:buFont typeface="Arial" panose="020B0604020202020204" pitchFamily="34" charset="0"/>
              <a:buChar char="•"/>
            </a:pPr>
            <a:r>
              <a:rPr lang="pl-PL" dirty="0"/>
              <a:t>Inteligencja interpersonalna (refleksyjna)</a:t>
            </a:r>
          </a:p>
          <a:p>
            <a:pPr marL="214308" indent="-214308">
              <a:buFont typeface="Arial" panose="020B0604020202020204" pitchFamily="34" charset="0"/>
              <a:buChar char="•"/>
            </a:pPr>
            <a:r>
              <a:rPr lang="pl-PL" dirty="0"/>
              <a:t>Inteligencja ruchowa</a:t>
            </a:r>
          </a:p>
          <a:p>
            <a:pPr marL="214308" indent="-214308">
              <a:buFont typeface="Arial" panose="020B0604020202020204" pitchFamily="34" charset="0"/>
              <a:buChar char="•"/>
            </a:pPr>
            <a:r>
              <a:rPr lang="pl-PL" dirty="0"/>
              <a:t>Inteligencja przyrodnicza</a:t>
            </a:r>
          </a:p>
          <a:p>
            <a:pPr marL="214308" indent="-214308">
              <a:buFont typeface="Arial" panose="020B0604020202020204" pitchFamily="34" charset="0"/>
              <a:buChar char="•"/>
            </a:pPr>
            <a:endParaRPr lang="pl-PL" sz="1350" dirty="0"/>
          </a:p>
        </p:txBody>
      </p:sp>
    </p:spTree>
    <p:extLst>
      <p:ext uri="{BB962C8B-B14F-4D97-AF65-F5344CB8AC3E}">
        <p14:creationId xmlns:p14="http://schemas.microsoft.com/office/powerpoint/2010/main" val="29694415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2C6C98F-4433-CC9D-27D6-3DA59DFB575D}"/>
              </a:ext>
            </a:extLst>
          </p:cNvPr>
          <p:cNvPicPr>
            <a:picLocks noChangeAspect="1"/>
          </p:cNvPicPr>
          <p:nvPr/>
        </p:nvPicPr>
        <p:blipFill rotWithShape="1">
          <a:blip r:embed="rId2"/>
          <a:srcRect l="21145" t="20539" r="20611" b="2911"/>
          <a:stretch/>
        </p:blipFill>
        <p:spPr>
          <a:xfrm>
            <a:off x="704995" y="411829"/>
            <a:ext cx="6547384" cy="4625217"/>
          </a:xfrm>
          <a:prstGeom prst="rect">
            <a:avLst/>
          </a:prstGeom>
        </p:spPr>
      </p:pic>
    </p:spTree>
    <p:extLst>
      <p:ext uri="{BB962C8B-B14F-4D97-AF65-F5344CB8AC3E}">
        <p14:creationId xmlns:p14="http://schemas.microsoft.com/office/powerpoint/2010/main" val="29277123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0FEB811-9F42-DADC-D9A9-84CE02C85B70}"/>
              </a:ext>
            </a:extLst>
          </p:cNvPr>
          <p:cNvPicPr>
            <a:picLocks noChangeAspect="1"/>
          </p:cNvPicPr>
          <p:nvPr/>
        </p:nvPicPr>
        <p:blipFill rotWithShape="1">
          <a:blip r:embed="rId2"/>
          <a:srcRect l="21145" t="16989" r="20153" b="4473"/>
          <a:stretch/>
        </p:blipFill>
        <p:spPr>
          <a:xfrm>
            <a:off x="670094" y="217587"/>
            <a:ext cx="6547383" cy="4708326"/>
          </a:xfrm>
          <a:prstGeom prst="rect">
            <a:avLst/>
          </a:prstGeom>
        </p:spPr>
      </p:pic>
    </p:spTree>
    <p:extLst>
      <p:ext uri="{BB962C8B-B14F-4D97-AF65-F5344CB8AC3E}">
        <p14:creationId xmlns:p14="http://schemas.microsoft.com/office/powerpoint/2010/main" val="246731012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D14146D-F355-8C92-AD6A-D854E7CFD9B8}"/>
              </a:ext>
            </a:extLst>
          </p:cNvPr>
          <p:cNvPicPr>
            <a:picLocks noChangeAspect="1"/>
          </p:cNvPicPr>
          <p:nvPr/>
        </p:nvPicPr>
        <p:blipFill rotWithShape="1">
          <a:blip r:embed="rId2"/>
          <a:srcRect l="20076" t="15284" r="20154" b="7457"/>
          <a:stretch/>
        </p:blipFill>
        <p:spPr>
          <a:xfrm>
            <a:off x="404847" y="209403"/>
            <a:ext cx="6847531" cy="4757417"/>
          </a:xfrm>
          <a:prstGeom prst="rect">
            <a:avLst/>
          </a:prstGeom>
        </p:spPr>
      </p:pic>
    </p:spTree>
    <p:extLst>
      <p:ext uri="{BB962C8B-B14F-4D97-AF65-F5344CB8AC3E}">
        <p14:creationId xmlns:p14="http://schemas.microsoft.com/office/powerpoint/2010/main" val="21511758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CEB2744-22BA-C093-207E-890F987B100A}"/>
              </a:ext>
            </a:extLst>
          </p:cNvPr>
          <p:cNvPicPr>
            <a:picLocks noChangeAspect="1"/>
          </p:cNvPicPr>
          <p:nvPr/>
        </p:nvPicPr>
        <p:blipFill rotWithShape="1">
          <a:blip r:embed="rId2"/>
          <a:srcRect l="20764" t="14575" r="20687" b="10013"/>
          <a:stretch/>
        </p:blipFill>
        <p:spPr>
          <a:xfrm>
            <a:off x="383909" y="153563"/>
            <a:ext cx="6815732" cy="4718584"/>
          </a:xfrm>
          <a:prstGeom prst="rect">
            <a:avLst/>
          </a:prstGeom>
        </p:spPr>
      </p:pic>
    </p:spTree>
    <p:extLst>
      <p:ext uri="{BB962C8B-B14F-4D97-AF65-F5344CB8AC3E}">
        <p14:creationId xmlns:p14="http://schemas.microsoft.com/office/powerpoint/2010/main" val="28306904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36409BA-F879-DD17-E75D-1E2CF3D9E90B}"/>
              </a:ext>
            </a:extLst>
          </p:cNvPr>
          <p:cNvPicPr>
            <a:picLocks noChangeAspect="1"/>
          </p:cNvPicPr>
          <p:nvPr/>
        </p:nvPicPr>
        <p:blipFill rotWithShape="1">
          <a:blip r:embed="rId2"/>
          <a:srcRect l="21145" t="20966" r="20763" b="2627"/>
          <a:stretch/>
        </p:blipFill>
        <p:spPr>
          <a:xfrm>
            <a:off x="488610" y="258264"/>
            <a:ext cx="6826589" cy="4826157"/>
          </a:xfrm>
          <a:prstGeom prst="rect">
            <a:avLst/>
          </a:prstGeom>
        </p:spPr>
      </p:pic>
    </p:spTree>
    <p:extLst>
      <p:ext uri="{BB962C8B-B14F-4D97-AF65-F5344CB8AC3E}">
        <p14:creationId xmlns:p14="http://schemas.microsoft.com/office/powerpoint/2010/main" val="1370085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D924EB0-6219-4D36-B84A-304C96A6EF6A}"/>
              </a:ext>
            </a:extLst>
          </p:cNvPr>
          <p:cNvPicPr>
            <a:picLocks noChangeAspect="1"/>
          </p:cNvPicPr>
          <p:nvPr/>
        </p:nvPicPr>
        <p:blipFill rotWithShape="1">
          <a:blip r:embed="rId2"/>
          <a:srcRect l="20534" t="18267" r="20687" b="5041"/>
          <a:stretch/>
        </p:blipFill>
        <p:spPr>
          <a:xfrm>
            <a:off x="446730" y="199376"/>
            <a:ext cx="7049955" cy="4944124"/>
          </a:xfrm>
          <a:prstGeom prst="rect">
            <a:avLst/>
          </a:prstGeom>
        </p:spPr>
      </p:pic>
    </p:spTree>
    <p:extLst>
      <p:ext uri="{BB962C8B-B14F-4D97-AF65-F5344CB8AC3E}">
        <p14:creationId xmlns:p14="http://schemas.microsoft.com/office/powerpoint/2010/main" val="1052068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EB26954-D5AD-7B40-5A1E-626D7421E0B5}"/>
              </a:ext>
            </a:extLst>
          </p:cNvPr>
          <p:cNvSpPr>
            <a:spLocks noGrp="1"/>
          </p:cNvSpPr>
          <p:nvPr>
            <p:ph type="body" sz="quarter" idx="25"/>
          </p:nvPr>
        </p:nvSpPr>
        <p:spPr/>
        <p:txBody>
          <a:bodyPr>
            <a:normAutofit/>
          </a:bodyPr>
          <a:lstStyle/>
          <a:p>
            <a:r>
              <a:rPr lang="pl-PL" dirty="0"/>
              <a:t>BIG DATA</a:t>
            </a:r>
          </a:p>
        </p:txBody>
      </p:sp>
      <p:sp>
        <p:nvSpPr>
          <p:cNvPr id="3" name="Symbol zastępczy tekstu 2">
            <a:extLst>
              <a:ext uri="{FF2B5EF4-FFF2-40B4-BE49-F238E27FC236}">
                <a16:creationId xmlns:a16="http://schemas.microsoft.com/office/drawing/2014/main" id="{320DD082-2501-126F-EF36-F73A210ADF8C}"/>
              </a:ext>
            </a:extLst>
          </p:cNvPr>
          <p:cNvSpPr>
            <a:spLocks noGrp="1"/>
          </p:cNvSpPr>
          <p:nvPr>
            <p:ph type="body" sz="quarter" idx="27"/>
          </p:nvPr>
        </p:nvSpPr>
        <p:spPr/>
        <p:txBody>
          <a:bodyPr/>
          <a:lstStyle/>
          <a:p>
            <a:r>
              <a:rPr lang="pl-PL" dirty="0"/>
              <a:t>Big Data to termin używany do opisania ogromnych ilości danych, które są zbyt obszerne i złożone, aby mogły być przetwarzane przez tradycyjne systemy zarządzania danymi. Oto kluczowe cechy i aspekty Big Data:</a:t>
            </a:r>
          </a:p>
          <a:p>
            <a:endParaRPr lang="pl-PL" dirty="0"/>
          </a:p>
          <a:p>
            <a:r>
              <a:rPr lang="pl-PL" dirty="0"/>
              <a:t>Wolumen (Volume):Odnosi się do ogromnych ilości danych generowanych i przechowywanych przez organizacje. Przykłady obejmują dane z mediów społecznościowych, transakcje biznesowe, sensory </a:t>
            </a:r>
            <a:r>
              <a:rPr lang="pl-PL" dirty="0" err="1"/>
              <a:t>IoT</a:t>
            </a:r>
            <a:r>
              <a:rPr lang="pl-PL" dirty="0"/>
              <a:t> (Internet of </a:t>
            </a:r>
            <a:r>
              <a:rPr lang="pl-PL" dirty="0" err="1"/>
              <a:t>Things</a:t>
            </a:r>
            <a:r>
              <a:rPr lang="pl-PL" dirty="0"/>
              <a:t>) itp.</a:t>
            </a:r>
          </a:p>
          <a:p>
            <a:endParaRPr lang="pl-PL" dirty="0"/>
          </a:p>
          <a:p>
            <a:r>
              <a:rPr lang="pl-PL" dirty="0"/>
              <a:t>Różnorodność (</a:t>
            </a:r>
            <a:r>
              <a:rPr lang="pl-PL" dirty="0" err="1"/>
              <a:t>Variety</a:t>
            </a:r>
            <a:r>
              <a:rPr lang="pl-PL" dirty="0"/>
              <a:t>):Dane pochodzą z różnych źródeł i występują w różnych formatach, takich jak teksty, obrazy, wideo, dane GPS, logi serwerów, itp. Różnorodność danych wymaga zaawansowanych technik analizy, aby wydobyć z nich wartościowe informacje.</a:t>
            </a:r>
          </a:p>
        </p:txBody>
      </p:sp>
    </p:spTree>
    <p:extLst>
      <p:ext uri="{BB962C8B-B14F-4D97-AF65-F5344CB8AC3E}">
        <p14:creationId xmlns:p14="http://schemas.microsoft.com/office/powerpoint/2010/main" val="35123696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6400651-42FE-D775-AA76-714850D3CA1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D7D3100C-4EF7-4CEB-9B54-7616EF455A8B}"/>
              </a:ext>
            </a:extLst>
          </p:cNvPr>
          <p:cNvSpPr>
            <a:spLocks noGrp="1"/>
          </p:cNvSpPr>
          <p:nvPr>
            <p:ph type="body" sz="quarter" idx="27"/>
          </p:nvPr>
        </p:nvSpPr>
        <p:spPr/>
        <p:txBody>
          <a:bodyPr/>
          <a:lstStyle/>
          <a:p>
            <a:r>
              <a:rPr lang="pl-PL" dirty="0"/>
              <a:t>Prędkość (</a:t>
            </a:r>
            <a:r>
              <a:rPr lang="pl-PL" dirty="0" err="1"/>
              <a:t>Velocity</a:t>
            </a:r>
            <a:r>
              <a:rPr lang="pl-PL" dirty="0"/>
              <a:t>): Szybkość, z jaką nowe dane są generowane i przetwarzane. W przypadku niektórych aplikacji, takich jak analiza danych w czasie rzeczywistym, prędkość jest kluczowym czynnikiem.</a:t>
            </a:r>
          </a:p>
          <a:p>
            <a:endParaRPr lang="pl-PL" dirty="0"/>
          </a:p>
          <a:p>
            <a:r>
              <a:rPr lang="pl-PL" dirty="0"/>
              <a:t>Wiarygodność (</a:t>
            </a:r>
            <a:r>
              <a:rPr lang="pl-PL" dirty="0" err="1"/>
              <a:t>Veracity</a:t>
            </a:r>
            <a:r>
              <a:rPr lang="pl-PL" dirty="0"/>
              <a:t>): Odnosi się do jakości i dokładności danych. Dane mogą być niekompletne, niedokładne lub niespójne, co wymaga technik do ich oczyszczenia i weryfikacji.</a:t>
            </a:r>
          </a:p>
          <a:p>
            <a:endParaRPr lang="pl-PL" dirty="0"/>
          </a:p>
          <a:p>
            <a:r>
              <a:rPr lang="pl-PL" dirty="0"/>
              <a:t>Wartość (Value): Ostateczny cel przetwarzania Big Data to wydobycie wartościowych informacji, które mogą wspierać podejmowanie decyzji, optymalizację procesów i innowacje.</a:t>
            </a:r>
          </a:p>
        </p:txBody>
      </p:sp>
    </p:spTree>
    <p:extLst>
      <p:ext uri="{BB962C8B-B14F-4D97-AF65-F5344CB8AC3E}">
        <p14:creationId xmlns:p14="http://schemas.microsoft.com/office/powerpoint/2010/main" val="32232474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C70FF92-6501-D311-A618-D62BBB4D5D5B}"/>
              </a:ext>
            </a:extLst>
          </p:cNvPr>
          <p:cNvSpPr>
            <a:spLocks noGrp="1"/>
          </p:cNvSpPr>
          <p:nvPr>
            <p:ph type="body" sz="quarter" idx="25"/>
          </p:nvPr>
        </p:nvSpPr>
        <p:spPr/>
        <p:txBody>
          <a:bodyPr/>
          <a:lstStyle/>
          <a:p>
            <a:r>
              <a:rPr lang="pl-PL" b="1" dirty="0"/>
              <a:t>Przykłady zastosowań Big Data:</a:t>
            </a:r>
          </a:p>
          <a:p>
            <a:endParaRPr lang="pl-PL" dirty="0"/>
          </a:p>
        </p:txBody>
      </p:sp>
      <p:sp>
        <p:nvSpPr>
          <p:cNvPr id="3" name="Symbol zastępczy tekstu 2">
            <a:extLst>
              <a:ext uri="{FF2B5EF4-FFF2-40B4-BE49-F238E27FC236}">
                <a16:creationId xmlns:a16="http://schemas.microsoft.com/office/drawing/2014/main" id="{18977A46-DFF0-29D9-8452-3B80A33CEFB3}"/>
              </a:ext>
            </a:extLst>
          </p:cNvPr>
          <p:cNvSpPr>
            <a:spLocks noGrp="1"/>
          </p:cNvSpPr>
          <p:nvPr>
            <p:ph type="body" sz="quarter" idx="27"/>
          </p:nvPr>
        </p:nvSpPr>
        <p:spPr/>
        <p:txBody>
          <a:bodyPr/>
          <a:lstStyle/>
          <a:p>
            <a:r>
              <a:rPr lang="pl-PL" dirty="0"/>
              <a:t> Biznes i marketing: Analiza </a:t>
            </a:r>
            <a:r>
              <a:rPr lang="pl-PL" dirty="0" err="1"/>
              <a:t>zachowań</a:t>
            </a:r>
            <a:r>
              <a:rPr lang="pl-PL" dirty="0"/>
              <a:t> klientów, personalizacja ofert, prognozowanie trendów rynkowych.</a:t>
            </a:r>
          </a:p>
          <a:p>
            <a:r>
              <a:rPr lang="pl-PL" dirty="0"/>
              <a:t> Zdrowie: Monitorowanie pacjentów, analiza dużych zestawów danych medycznych w celu wykrywania wzorców chorób, opracowywanie nowych leków.</a:t>
            </a:r>
          </a:p>
          <a:p>
            <a:r>
              <a:rPr lang="pl-PL" dirty="0"/>
              <a:t>Finanse: Wykrywanie oszustw, zarządzanie ryzykiem, analityka inwestycyjna.</a:t>
            </a:r>
          </a:p>
          <a:p>
            <a:r>
              <a:rPr lang="pl-PL" dirty="0"/>
              <a:t>Rząd i administracja publiczna: Monitorowanie i zarządzanie kryzysami, optymalizacja usług publicznych.</a:t>
            </a:r>
          </a:p>
          <a:p>
            <a:r>
              <a:rPr lang="pl-PL" dirty="0"/>
              <a:t>Przemysł: Optymalizacja produkcji, predykcyjne utrzymanie maszyn, zarządzanie łańcuchem dostaw.</a:t>
            </a:r>
          </a:p>
        </p:txBody>
      </p:sp>
    </p:spTree>
    <p:extLst>
      <p:ext uri="{BB962C8B-B14F-4D97-AF65-F5344CB8AC3E}">
        <p14:creationId xmlns:p14="http://schemas.microsoft.com/office/powerpoint/2010/main" val="4373734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84A093-42A9-B5C1-F056-8C871DA552DC}"/>
              </a:ext>
            </a:extLst>
          </p:cNvPr>
          <p:cNvSpPr>
            <a:spLocks noGrp="1"/>
          </p:cNvSpPr>
          <p:nvPr>
            <p:ph type="body" sz="quarter" idx="25"/>
          </p:nvPr>
        </p:nvSpPr>
        <p:spPr/>
        <p:txBody>
          <a:bodyPr/>
          <a:lstStyle/>
          <a:p>
            <a:r>
              <a:rPr lang="pl-PL" dirty="0" err="1"/>
              <a:t>Technlogie</a:t>
            </a:r>
            <a:endParaRPr lang="pl-PL" dirty="0"/>
          </a:p>
        </p:txBody>
      </p:sp>
      <p:sp>
        <p:nvSpPr>
          <p:cNvPr id="3" name="Symbol zastępczy tekstu 2">
            <a:extLst>
              <a:ext uri="{FF2B5EF4-FFF2-40B4-BE49-F238E27FC236}">
                <a16:creationId xmlns:a16="http://schemas.microsoft.com/office/drawing/2014/main" id="{4C5C26C7-AAEC-C594-4078-5D48C02AAD2E}"/>
              </a:ext>
            </a:extLst>
          </p:cNvPr>
          <p:cNvSpPr>
            <a:spLocks noGrp="1"/>
          </p:cNvSpPr>
          <p:nvPr>
            <p:ph type="body" sz="quarter" idx="27"/>
          </p:nvPr>
        </p:nvSpPr>
        <p:spPr/>
        <p:txBody>
          <a:bodyPr/>
          <a:lstStyle/>
          <a:p>
            <a:r>
              <a:rPr lang="pl-PL" dirty="0"/>
              <a:t> </a:t>
            </a:r>
            <a:r>
              <a:rPr lang="pl-PL" dirty="0" err="1"/>
              <a:t>Hadoop</a:t>
            </a:r>
            <a:r>
              <a:rPr lang="pl-PL" dirty="0"/>
              <a:t>: Platforma open-</a:t>
            </a:r>
            <a:r>
              <a:rPr lang="pl-PL" dirty="0" err="1"/>
              <a:t>source</a:t>
            </a:r>
            <a:r>
              <a:rPr lang="pl-PL" dirty="0"/>
              <a:t> do przechowywania i przetwarzania dużych zestawów danych w rozproszonym środowisku.</a:t>
            </a:r>
          </a:p>
          <a:p>
            <a:r>
              <a:rPr lang="pl-PL" dirty="0"/>
              <a:t>    Apache Spark: Szybki silnik przetwarzania dużych danych, który obsługuje różne języki programowania i jest szczególnie wydajny w analizie danych w czasie rzeczywistym.</a:t>
            </a:r>
          </a:p>
          <a:p>
            <a:r>
              <a:rPr lang="pl-PL" dirty="0"/>
              <a:t>    </a:t>
            </a:r>
            <a:r>
              <a:rPr lang="pl-PL" dirty="0" err="1"/>
              <a:t>NoSQL</a:t>
            </a:r>
            <a:r>
              <a:rPr lang="pl-PL" dirty="0"/>
              <a:t> </a:t>
            </a:r>
            <a:r>
              <a:rPr lang="pl-PL" dirty="0" err="1"/>
              <a:t>databases</a:t>
            </a:r>
            <a:r>
              <a:rPr lang="pl-PL" dirty="0"/>
              <a:t>: Bazy danych nierelacyjne (np. </a:t>
            </a:r>
            <a:r>
              <a:rPr lang="pl-PL" dirty="0" err="1"/>
              <a:t>MongoDB</a:t>
            </a:r>
            <a:r>
              <a:rPr lang="pl-PL" dirty="0"/>
              <a:t>, </a:t>
            </a:r>
            <a:r>
              <a:rPr lang="pl-PL" dirty="0" err="1"/>
              <a:t>Cassandra</a:t>
            </a:r>
            <a:r>
              <a:rPr lang="pl-PL" dirty="0"/>
              <a:t>) są zaprojektowane do obsługi dużych ilości różnorodnych danych.</a:t>
            </a:r>
          </a:p>
          <a:p>
            <a:r>
              <a:rPr lang="pl-PL" dirty="0"/>
              <a:t>    Tools for data </a:t>
            </a:r>
            <a:r>
              <a:rPr lang="pl-PL" dirty="0" err="1"/>
              <a:t>processing</a:t>
            </a:r>
            <a:r>
              <a:rPr lang="pl-PL" dirty="0"/>
              <a:t> and </a:t>
            </a:r>
            <a:r>
              <a:rPr lang="pl-PL" dirty="0" err="1"/>
              <a:t>analysis</a:t>
            </a:r>
            <a:r>
              <a:rPr lang="pl-PL" dirty="0"/>
              <a:t>: Narzędzia takie jak Apache </a:t>
            </a:r>
            <a:r>
              <a:rPr lang="pl-PL" dirty="0" err="1"/>
              <a:t>Flink</a:t>
            </a:r>
            <a:r>
              <a:rPr lang="pl-PL" dirty="0"/>
              <a:t>, Apache </a:t>
            </a:r>
            <a:r>
              <a:rPr lang="pl-PL" dirty="0" err="1"/>
              <a:t>Storm</a:t>
            </a:r>
            <a:r>
              <a:rPr lang="pl-PL" dirty="0"/>
              <a:t>, oraz platformy chmurowe (AWS, Google </a:t>
            </a:r>
            <a:r>
              <a:rPr lang="pl-PL" dirty="0" err="1"/>
              <a:t>Cloud</a:t>
            </a:r>
            <a:r>
              <a:rPr lang="pl-PL" dirty="0"/>
              <a:t>, Microsoft </a:t>
            </a:r>
            <a:r>
              <a:rPr lang="pl-PL" dirty="0" err="1"/>
              <a:t>Azure</a:t>
            </a:r>
            <a:r>
              <a:rPr lang="pl-PL" dirty="0"/>
              <a:t>) oferują różnorodne usługi do przetwarzania i analizy danych.</a:t>
            </a:r>
          </a:p>
        </p:txBody>
      </p:sp>
    </p:spTree>
    <p:extLst>
      <p:ext uri="{BB962C8B-B14F-4D97-AF65-F5344CB8AC3E}">
        <p14:creationId xmlns:p14="http://schemas.microsoft.com/office/powerpoint/2010/main" val="4023219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510779" y="2"/>
            <a:ext cx="8122443" cy="843735"/>
          </a:xfrm>
        </p:spPr>
        <p:txBody>
          <a:bodyPr vert="horz" wrap="square" lIns="0" tIns="34290" rIns="0" bIns="34290" numCol="1" rtlCol="0" anchor="b" anchorCtr="0" compatLnSpc="1">
            <a:prstTxWarp prst="textNoShape">
              <a:avLst/>
            </a:prstTxWarp>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10780" y="1113588"/>
            <a:ext cx="3974306" cy="3456384"/>
          </a:xfrm>
          <a:prstGeom prst="rect">
            <a:avLst/>
          </a:prstGeom>
        </p:spPr>
        <p:txBody>
          <a:bodyPr vert="horz" lIns="0" tIns="34290" rIns="0" bIns="34290" rtlCol="0">
            <a:normAutofit/>
          </a:bodyPr>
          <a:lstStyle/>
          <a:p>
            <a:pPr marL="171446" indent="-171446">
              <a:lnSpc>
                <a:spcPct val="120000"/>
              </a:lnSpc>
              <a:spcBef>
                <a:spcPts val="300"/>
              </a:spcBef>
              <a:spcAft>
                <a:spcPts val="300"/>
              </a:spcAft>
              <a:buSzPct val="90000"/>
              <a:buFont typeface="Wingdings" pitchFamily="2" charset="2"/>
              <a:buChar char="§"/>
            </a:pPr>
            <a:r>
              <a:rPr lang="pl-PL">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4658917" y="1118893"/>
            <a:ext cx="3974306" cy="3456384"/>
          </a:xfrm>
          <a:prstGeom prst="rect">
            <a:avLst/>
          </a:prstGeom>
          <a:noFill/>
        </p:spPr>
      </p:pic>
    </p:spTree>
    <p:extLst>
      <p:ext uri="{BB962C8B-B14F-4D97-AF65-F5344CB8AC3E}">
        <p14:creationId xmlns:p14="http://schemas.microsoft.com/office/powerpoint/2010/main" val="2132172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4DD108-8F4A-15DC-5E89-A826BEB8DF96}"/>
              </a:ext>
            </a:extLst>
          </p:cNvPr>
          <p:cNvSpPr>
            <a:spLocks noGrp="1"/>
          </p:cNvSpPr>
          <p:nvPr>
            <p:ph type="body" sz="quarter" idx="25"/>
          </p:nvPr>
        </p:nvSpPr>
        <p:spPr/>
        <p:txBody>
          <a:bodyPr/>
          <a:lstStyle/>
          <a:p>
            <a:r>
              <a:rPr lang="pl-PL" dirty="0"/>
              <a:t>Wyzwania</a:t>
            </a:r>
          </a:p>
        </p:txBody>
      </p:sp>
      <p:sp>
        <p:nvSpPr>
          <p:cNvPr id="3" name="Symbol zastępczy tekstu 2">
            <a:extLst>
              <a:ext uri="{FF2B5EF4-FFF2-40B4-BE49-F238E27FC236}">
                <a16:creationId xmlns:a16="http://schemas.microsoft.com/office/drawing/2014/main" id="{C93721FB-B0C2-F01A-AA01-AE055BC8CF0F}"/>
              </a:ext>
            </a:extLst>
          </p:cNvPr>
          <p:cNvSpPr>
            <a:spLocks noGrp="1"/>
          </p:cNvSpPr>
          <p:nvPr>
            <p:ph type="body" sz="quarter" idx="27"/>
          </p:nvPr>
        </p:nvSpPr>
        <p:spPr/>
        <p:txBody>
          <a:bodyPr/>
          <a:lstStyle/>
          <a:p>
            <a:r>
              <a:rPr lang="pl-PL" dirty="0"/>
              <a:t> Przechowywanie danych: Znalezienie efektywnych sposobów przechowywania ogromnych ilości danych.</a:t>
            </a:r>
          </a:p>
          <a:p>
            <a:r>
              <a:rPr lang="pl-PL" dirty="0"/>
              <a:t>    Przetwarzanie danych: Opracowanie technologii i algorytmów zdolnych do przetwarzania i analizowania dużych zestawów danych w rozsądnym czasie.</a:t>
            </a:r>
          </a:p>
          <a:p>
            <a:r>
              <a:rPr lang="pl-PL" dirty="0"/>
              <a:t>    Bezpieczeństwo i prywatność: Ochrona danych przed nieautoryzowanym dostępem i zapewnienie zgodności z regulacjami dotyczącymi prywatności.</a:t>
            </a:r>
          </a:p>
        </p:txBody>
      </p:sp>
    </p:spTree>
    <p:extLst>
      <p:ext uri="{BB962C8B-B14F-4D97-AF65-F5344CB8AC3E}">
        <p14:creationId xmlns:p14="http://schemas.microsoft.com/office/powerpoint/2010/main" val="22618756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DFB931A-71B3-E0C9-F797-1E7928294EEC}"/>
              </a:ext>
            </a:extLst>
          </p:cNvPr>
          <p:cNvSpPr>
            <a:spLocks noGrp="1"/>
          </p:cNvSpPr>
          <p:nvPr>
            <p:ph type="body" sz="quarter" idx="25"/>
          </p:nvPr>
        </p:nvSpPr>
        <p:spPr/>
        <p:txBody>
          <a:bodyPr/>
          <a:lstStyle/>
          <a:p>
            <a:r>
              <a:rPr lang="pl-PL" dirty="0"/>
              <a:t>Data Science</a:t>
            </a:r>
          </a:p>
        </p:txBody>
      </p:sp>
      <p:sp>
        <p:nvSpPr>
          <p:cNvPr id="3" name="Symbol zastępczy tekstu 2">
            <a:extLst>
              <a:ext uri="{FF2B5EF4-FFF2-40B4-BE49-F238E27FC236}">
                <a16:creationId xmlns:a16="http://schemas.microsoft.com/office/drawing/2014/main" id="{29B85A1D-29BF-77C3-2740-52582F312663}"/>
              </a:ext>
            </a:extLst>
          </p:cNvPr>
          <p:cNvSpPr>
            <a:spLocks noGrp="1"/>
          </p:cNvSpPr>
          <p:nvPr>
            <p:ph type="body" sz="quarter" idx="27"/>
          </p:nvPr>
        </p:nvSpPr>
        <p:spPr>
          <a:xfrm>
            <a:off x="454025" y="1303913"/>
            <a:ext cx="8235950" cy="1917269"/>
          </a:xfrm>
        </p:spPr>
        <p:txBody>
          <a:bodyPr/>
          <a:lstStyle/>
          <a:p>
            <a:pPr marL="0" indent="0">
              <a:buNone/>
            </a:pPr>
            <a:r>
              <a:rPr lang="pl-PL" dirty="0"/>
              <a:t>Data Science to interdyscyplinarna dziedzina, która łączy metody matematyczne, statystyczne, informatyczne oraz domenową wiedzę specjalistyczną, aby analizować i interpretować zbiory danych. </a:t>
            </a:r>
          </a:p>
          <a:p>
            <a:pPr marL="0" indent="0">
              <a:buNone/>
            </a:pPr>
            <a:r>
              <a:rPr lang="pl-PL" dirty="0"/>
              <a:t>Celem data science jest odkrywanie ukrytych wzorców, generowanie wiedzy i podejmowanie lepszych decyzji na podstawie analizy danych. </a:t>
            </a:r>
          </a:p>
        </p:txBody>
      </p:sp>
    </p:spTree>
    <p:extLst>
      <p:ext uri="{BB962C8B-B14F-4D97-AF65-F5344CB8AC3E}">
        <p14:creationId xmlns:p14="http://schemas.microsoft.com/office/powerpoint/2010/main" val="51494010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235FE6B-F5C2-3065-4818-A7B5ADE543FD}"/>
              </a:ext>
            </a:extLst>
          </p:cNvPr>
          <p:cNvSpPr>
            <a:spLocks noGrp="1"/>
          </p:cNvSpPr>
          <p:nvPr>
            <p:ph type="body" sz="quarter" idx="25"/>
          </p:nvPr>
        </p:nvSpPr>
        <p:spPr/>
        <p:txBody>
          <a:bodyPr/>
          <a:lstStyle/>
          <a:p>
            <a:r>
              <a:rPr lang="pl-PL" dirty="0"/>
              <a:t>Kluczowe elementy</a:t>
            </a:r>
          </a:p>
        </p:txBody>
      </p:sp>
      <p:sp>
        <p:nvSpPr>
          <p:cNvPr id="3" name="Symbol zastępczy tekstu 2">
            <a:extLst>
              <a:ext uri="{FF2B5EF4-FFF2-40B4-BE49-F238E27FC236}">
                <a16:creationId xmlns:a16="http://schemas.microsoft.com/office/drawing/2014/main" id="{E3BD75B0-9645-0688-5A19-739A4626F42F}"/>
              </a:ext>
            </a:extLst>
          </p:cNvPr>
          <p:cNvSpPr>
            <a:spLocks noGrp="1"/>
          </p:cNvSpPr>
          <p:nvPr>
            <p:ph type="body" sz="quarter" idx="27"/>
          </p:nvPr>
        </p:nvSpPr>
        <p:spPr/>
        <p:txBody>
          <a:bodyPr/>
          <a:lstStyle/>
          <a:p>
            <a:pPr marL="0" indent="0">
              <a:buNone/>
            </a:pPr>
            <a:r>
              <a:rPr lang="pl-PL" b="1" dirty="0"/>
              <a:t>1. Zbieranie Danych</a:t>
            </a:r>
          </a:p>
          <a:p>
            <a:pPr lvl="1">
              <a:buFont typeface="Arial" panose="020B0604020202020204" pitchFamily="34" charset="0"/>
              <a:buChar char="•"/>
            </a:pPr>
            <a:r>
              <a:rPr lang="pl-PL" b="1" dirty="0"/>
              <a:t>Źródła danych</a:t>
            </a:r>
            <a:r>
              <a:rPr lang="pl-PL" dirty="0"/>
              <a:t>: Dane mogą pochodzić z różnych źródeł, takich jak bazy danych, </a:t>
            </a:r>
            <a:r>
              <a:rPr lang="pl-PL" dirty="0" err="1"/>
              <a:t>internet</a:t>
            </a:r>
            <a:r>
              <a:rPr lang="pl-PL" dirty="0"/>
              <a:t>, sensory </a:t>
            </a:r>
            <a:r>
              <a:rPr lang="pl-PL" dirty="0" err="1"/>
              <a:t>IoT</a:t>
            </a:r>
            <a:r>
              <a:rPr lang="pl-PL" dirty="0"/>
              <a:t>, media społecznościowe, pliki CSV itp.</a:t>
            </a:r>
          </a:p>
          <a:p>
            <a:pPr lvl="1">
              <a:buFont typeface="Arial" panose="020B0604020202020204" pitchFamily="34" charset="0"/>
              <a:buChar char="•"/>
            </a:pPr>
            <a:r>
              <a:rPr lang="pl-PL" b="1" dirty="0"/>
              <a:t>Rodzaje danych</a:t>
            </a:r>
            <a:r>
              <a:rPr lang="pl-PL" dirty="0"/>
              <a:t>: Dane mogą być strukturalne (tabele w bazach danych), </a:t>
            </a:r>
            <a:r>
              <a:rPr lang="pl-PL" dirty="0" err="1"/>
              <a:t>półstrukturalne</a:t>
            </a:r>
            <a:r>
              <a:rPr lang="pl-PL" dirty="0"/>
              <a:t> (XML, JSON), czy niestrukturalne (teksty, obrazy, wideo).</a:t>
            </a:r>
          </a:p>
          <a:p>
            <a:pPr marL="0" indent="0">
              <a:buNone/>
            </a:pPr>
            <a:r>
              <a:rPr lang="pl-PL" b="1" dirty="0"/>
              <a:t>2. Czyszczenie i Przetwarzanie Danych</a:t>
            </a:r>
          </a:p>
          <a:p>
            <a:pPr lvl="1">
              <a:buFont typeface="Arial" panose="020B0604020202020204" pitchFamily="34" charset="0"/>
              <a:buChar char="•"/>
            </a:pPr>
            <a:r>
              <a:rPr lang="pl-PL" b="1" dirty="0"/>
              <a:t>Czyszczenie</a:t>
            </a:r>
            <a:r>
              <a:rPr lang="pl-PL" dirty="0"/>
              <a:t>: Usuwanie brakujących wartości, korekcja błędów, eliminacja duplikatów.</a:t>
            </a:r>
          </a:p>
          <a:p>
            <a:pPr lvl="1">
              <a:buFont typeface="Arial" panose="020B0604020202020204" pitchFamily="34" charset="0"/>
              <a:buChar char="•"/>
            </a:pPr>
            <a:r>
              <a:rPr lang="pl-PL" b="1" dirty="0"/>
              <a:t>Przetwarzanie</a:t>
            </a:r>
            <a:r>
              <a:rPr lang="pl-PL" dirty="0"/>
              <a:t>: Transformacja danych, normalizacja, standaryzacja, ekstrakcja cech.</a:t>
            </a:r>
          </a:p>
          <a:p>
            <a:pPr marL="0" indent="0">
              <a:buNone/>
            </a:pPr>
            <a:endParaRPr lang="pl-PL" dirty="0"/>
          </a:p>
        </p:txBody>
      </p:sp>
    </p:spTree>
    <p:extLst>
      <p:ext uri="{BB962C8B-B14F-4D97-AF65-F5344CB8AC3E}">
        <p14:creationId xmlns:p14="http://schemas.microsoft.com/office/powerpoint/2010/main" val="3953128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CEF5BF5-9398-3926-3D6E-C91F3858F6DB}"/>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48CEB12-15D2-4C52-3EA6-83454F025057}"/>
              </a:ext>
            </a:extLst>
          </p:cNvPr>
          <p:cNvSpPr>
            <a:spLocks noGrp="1"/>
          </p:cNvSpPr>
          <p:nvPr>
            <p:ph type="body" sz="quarter" idx="27"/>
          </p:nvPr>
        </p:nvSpPr>
        <p:spPr/>
        <p:txBody>
          <a:bodyPr/>
          <a:lstStyle/>
          <a:p>
            <a:pPr marL="0" indent="0">
              <a:buNone/>
            </a:pPr>
            <a:r>
              <a:rPr lang="pl-PL" b="1" dirty="0"/>
              <a:t>3. Eksploracyjna Analiza Danych (EDA)</a:t>
            </a:r>
          </a:p>
          <a:p>
            <a:pPr lvl="1">
              <a:buFont typeface="Arial" panose="020B0604020202020204" pitchFamily="34" charset="0"/>
              <a:buChar char="•"/>
            </a:pPr>
            <a:r>
              <a:rPr lang="pl-PL" b="1" dirty="0"/>
              <a:t>Wizualizacja danych</a:t>
            </a:r>
            <a:r>
              <a:rPr lang="pl-PL" dirty="0"/>
              <a:t>: Wykresy, tabele przestawne, histogramy, wykresy pudełkowe, aby zrozumieć rozkład danych i zależności między zmiennymi.</a:t>
            </a:r>
          </a:p>
          <a:p>
            <a:pPr lvl="1">
              <a:buFont typeface="Arial" panose="020B0604020202020204" pitchFamily="34" charset="0"/>
              <a:buChar char="•"/>
            </a:pPr>
            <a:r>
              <a:rPr lang="pl-PL" b="1" dirty="0"/>
              <a:t>Statystyki opisowe</a:t>
            </a:r>
            <a:r>
              <a:rPr lang="pl-PL" dirty="0"/>
              <a:t>: Średnia, mediana, odchylenie standardowe, korelacja.</a:t>
            </a:r>
          </a:p>
          <a:p>
            <a:pPr marL="0" indent="0">
              <a:buNone/>
            </a:pPr>
            <a:r>
              <a:rPr lang="pl-PL" b="1" dirty="0"/>
              <a:t>4. Modelowanie i Analiza Predykcyjna</a:t>
            </a:r>
          </a:p>
          <a:p>
            <a:pPr lvl="1">
              <a:buFont typeface="Arial" panose="020B0604020202020204" pitchFamily="34" charset="0"/>
              <a:buChar char="•"/>
            </a:pPr>
            <a:r>
              <a:rPr lang="pl-PL" b="1" dirty="0"/>
              <a:t>Uczenie maszynowe</a:t>
            </a:r>
            <a:r>
              <a:rPr lang="pl-PL" dirty="0"/>
              <a:t>: Stosowanie algorytmów, takich jak regresja liniowa, drzewa decyzyjne, lasy losowe, sieci neuronowe, do tworzenia modeli predykcyjnych.</a:t>
            </a:r>
          </a:p>
          <a:p>
            <a:pPr lvl="1">
              <a:buFont typeface="Arial" panose="020B0604020202020204" pitchFamily="34" charset="0"/>
              <a:buChar char="•"/>
            </a:pPr>
            <a:r>
              <a:rPr lang="pl-PL" b="1" dirty="0"/>
              <a:t>Uczenie głębokie</a:t>
            </a:r>
            <a:r>
              <a:rPr lang="pl-PL" dirty="0"/>
              <a:t>: Wykorzystanie zaawansowanych sieci neuronowych, takich jak CNN (</a:t>
            </a:r>
            <a:r>
              <a:rPr lang="pl-PL" dirty="0" err="1"/>
              <a:t>Convolutional</a:t>
            </a:r>
            <a:r>
              <a:rPr lang="pl-PL" dirty="0"/>
              <a:t> </a:t>
            </a:r>
            <a:r>
              <a:rPr lang="pl-PL" dirty="0" err="1"/>
              <a:t>Neural</a:t>
            </a:r>
            <a:r>
              <a:rPr lang="pl-PL" dirty="0"/>
              <a:t> Networks) czy RNN (</a:t>
            </a:r>
            <a:r>
              <a:rPr lang="pl-PL" dirty="0" err="1"/>
              <a:t>Recurrent</a:t>
            </a:r>
            <a:r>
              <a:rPr lang="pl-PL" dirty="0"/>
              <a:t> </a:t>
            </a:r>
            <a:r>
              <a:rPr lang="pl-PL" dirty="0" err="1"/>
              <a:t>Neural</a:t>
            </a:r>
            <a:r>
              <a:rPr lang="pl-PL" dirty="0"/>
              <a:t> Networks), szczególnie w przypadku analizy obrazów i sekwencji.</a:t>
            </a:r>
          </a:p>
          <a:p>
            <a:pPr marL="0" indent="0">
              <a:buNone/>
            </a:pPr>
            <a:endParaRPr lang="pl-PL" dirty="0"/>
          </a:p>
        </p:txBody>
      </p:sp>
    </p:spTree>
    <p:extLst>
      <p:ext uri="{BB962C8B-B14F-4D97-AF65-F5344CB8AC3E}">
        <p14:creationId xmlns:p14="http://schemas.microsoft.com/office/powerpoint/2010/main" val="2173768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684B35-2CE3-2F33-B167-701012505A40}"/>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A3FE8AC6-405E-6F2B-5533-C44915575AF7}"/>
              </a:ext>
            </a:extLst>
          </p:cNvPr>
          <p:cNvSpPr>
            <a:spLocks noGrp="1"/>
          </p:cNvSpPr>
          <p:nvPr>
            <p:ph type="body" sz="quarter" idx="27"/>
          </p:nvPr>
        </p:nvSpPr>
        <p:spPr/>
        <p:txBody>
          <a:bodyPr/>
          <a:lstStyle/>
          <a:p>
            <a:pPr marL="0" indent="0">
              <a:buNone/>
            </a:pPr>
            <a:r>
              <a:rPr lang="pl-PL" b="1" dirty="0"/>
              <a:t>5. Walidacja Modeli</a:t>
            </a:r>
          </a:p>
          <a:p>
            <a:pPr lvl="1">
              <a:buFont typeface="Arial" panose="020B0604020202020204" pitchFamily="34" charset="0"/>
              <a:buChar char="•"/>
            </a:pPr>
            <a:r>
              <a:rPr lang="pl-PL" b="1" dirty="0"/>
              <a:t>Podział danych</a:t>
            </a:r>
            <a:r>
              <a:rPr lang="pl-PL" dirty="0"/>
              <a:t>: Dzieli się dane na zbiory treningowe i testowe.</a:t>
            </a:r>
          </a:p>
          <a:p>
            <a:pPr lvl="1">
              <a:buFont typeface="Arial" panose="020B0604020202020204" pitchFamily="34" charset="0"/>
              <a:buChar char="•"/>
            </a:pPr>
            <a:r>
              <a:rPr lang="pl-PL" b="1" dirty="0"/>
              <a:t>Metryki oceny</a:t>
            </a:r>
            <a:r>
              <a:rPr lang="pl-PL" dirty="0"/>
              <a:t>: Stosowanie różnych miar, takich jak dokładność, precyzja, czułość, F1-score, AUC-ROC, aby ocenić skuteczność modelu.</a:t>
            </a:r>
          </a:p>
          <a:p>
            <a:pPr marL="0" indent="0">
              <a:buNone/>
            </a:pPr>
            <a:r>
              <a:rPr lang="pl-PL" b="1" dirty="0"/>
              <a:t>6. Implementacja i Utrzymanie</a:t>
            </a:r>
          </a:p>
          <a:p>
            <a:pPr lvl="1">
              <a:buFont typeface="Arial" panose="020B0604020202020204" pitchFamily="34" charset="0"/>
              <a:buChar char="•"/>
            </a:pPr>
            <a:r>
              <a:rPr lang="pl-PL" b="1" dirty="0"/>
              <a:t>Wdrożenie</a:t>
            </a:r>
            <a:r>
              <a:rPr lang="pl-PL" dirty="0"/>
              <a:t>: Implementacja modelu w środowisku produkcyjnym.</a:t>
            </a:r>
          </a:p>
          <a:p>
            <a:pPr lvl="1">
              <a:buFont typeface="Arial" panose="020B0604020202020204" pitchFamily="34" charset="0"/>
              <a:buChar char="•"/>
            </a:pPr>
            <a:r>
              <a:rPr lang="pl-PL" b="1" dirty="0"/>
              <a:t>Monitorowanie</a:t>
            </a:r>
            <a:r>
              <a:rPr lang="pl-PL" dirty="0"/>
              <a:t>: Monitorowanie wydajności modelu, regularne aktualizacje i dostosowanie w miarę zmian danych.</a:t>
            </a:r>
          </a:p>
          <a:p>
            <a:pPr marL="0" indent="0">
              <a:buNone/>
            </a:pPr>
            <a:r>
              <a:rPr lang="pl-PL" b="1" dirty="0"/>
              <a:t>7. Komunikacja i Wizualizacja Wyników</a:t>
            </a:r>
          </a:p>
          <a:p>
            <a:pPr lvl="1">
              <a:buFont typeface="Arial" panose="020B0604020202020204" pitchFamily="34" charset="0"/>
              <a:buChar char="•"/>
            </a:pPr>
            <a:r>
              <a:rPr lang="pl-PL" b="1" dirty="0"/>
              <a:t>Raportowanie</a:t>
            </a:r>
            <a:r>
              <a:rPr lang="pl-PL" dirty="0"/>
              <a:t>: Tworzenie raportów, </a:t>
            </a:r>
            <a:r>
              <a:rPr lang="pl-PL" dirty="0" err="1"/>
              <a:t>dashboardów</a:t>
            </a:r>
            <a:r>
              <a:rPr lang="pl-PL" dirty="0"/>
              <a:t>, prezentacji.</a:t>
            </a:r>
          </a:p>
          <a:p>
            <a:pPr lvl="1">
              <a:buFont typeface="Arial" panose="020B0604020202020204" pitchFamily="34" charset="0"/>
              <a:buChar char="•"/>
            </a:pPr>
            <a:r>
              <a:rPr lang="pl-PL" b="1" dirty="0" err="1"/>
              <a:t>Storytelling</a:t>
            </a:r>
            <a:r>
              <a:rPr lang="pl-PL" b="1" dirty="0"/>
              <a:t> z danymi</a:t>
            </a:r>
            <a:r>
              <a:rPr lang="pl-PL" dirty="0"/>
              <a:t>: Prezentowanie wniosków w sposób zrozumiały dla decydentów, często poprzez narrację wspartą wizualizacjami.</a:t>
            </a:r>
          </a:p>
          <a:p>
            <a:pPr marL="0" indent="0">
              <a:buNone/>
            </a:pPr>
            <a:endParaRPr lang="pl-PL" dirty="0"/>
          </a:p>
        </p:txBody>
      </p:sp>
    </p:spTree>
    <p:extLst>
      <p:ext uri="{BB962C8B-B14F-4D97-AF65-F5344CB8AC3E}">
        <p14:creationId xmlns:p14="http://schemas.microsoft.com/office/powerpoint/2010/main" val="11616921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17B1380-EE3F-5D93-E296-0A4EA5B40C27}"/>
              </a:ext>
            </a:extLst>
          </p:cNvPr>
          <p:cNvSpPr>
            <a:spLocks noGrp="1"/>
          </p:cNvSpPr>
          <p:nvPr>
            <p:ph type="body" sz="quarter" idx="25"/>
          </p:nvPr>
        </p:nvSpPr>
        <p:spPr/>
        <p:txBody>
          <a:bodyPr/>
          <a:lstStyle/>
          <a:p>
            <a:r>
              <a:rPr lang="pl-PL" b="1" dirty="0"/>
              <a:t>Narzędzia i Technologie w Data Science</a:t>
            </a:r>
          </a:p>
          <a:p>
            <a:endParaRPr lang="pl-PL" dirty="0"/>
          </a:p>
        </p:txBody>
      </p:sp>
      <p:sp>
        <p:nvSpPr>
          <p:cNvPr id="3" name="Symbol zastępczy tekstu 2">
            <a:extLst>
              <a:ext uri="{FF2B5EF4-FFF2-40B4-BE49-F238E27FC236}">
                <a16:creationId xmlns:a16="http://schemas.microsoft.com/office/drawing/2014/main" id="{164FDDD4-F841-A1C9-07EA-A13636A9104A}"/>
              </a:ext>
            </a:extLst>
          </p:cNvPr>
          <p:cNvSpPr>
            <a:spLocks noGrp="1"/>
          </p:cNvSpPr>
          <p:nvPr>
            <p:ph type="body" sz="quarter" idx="27"/>
          </p:nvPr>
        </p:nvSpPr>
        <p:spPr>
          <a:xfrm>
            <a:off x="457200" y="1387040"/>
            <a:ext cx="8235950" cy="2658487"/>
          </a:xfrm>
        </p:spPr>
        <p:txBody>
          <a:bodyPr/>
          <a:lstStyle/>
          <a:p>
            <a:pPr>
              <a:buFont typeface="Arial" panose="020B0604020202020204" pitchFamily="34" charset="0"/>
              <a:buChar char="•"/>
            </a:pPr>
            <a:r>
              <a:rPr lang="pl-PL" b="1" dirty="0"/>
              <a:t>Języki programowania</a:t>
            </a:r>
            <a:r>
              <a:rPr lang="pl-PL" dirty="0"/>
              <a:t>: </a:t>
            </a:r>
            <a:r>
              <a:rPr lang="pl-PL" dirty="0" err="1"/>
              <a:t>Python</a:t>
            </a:r>
            <a:r>
              <a:rPr lang="pl-PL" dirty="0"/>
              <a:t>, R, SQL.</a:t>
            </a:r>
          </a:p>
          <a:p>
            <a:pPr>
              <a:buFont typeface="Arial" panose="020B0604020202020204" pitchFamily="34" charset="0"/>
              <a:buChar char="•"/>
            </a:pPr>
            <a:r>
              <a:rPr lang="pl-PL" b="1" dirty="0"/>
              <a:t>Biblioteki i </a:t>
            </a:r>
            <a:r>
              <a:rPr lang="pl-PL" b="1" dirty="0" err="1"/>
              <a:t>frameworki</a:t>
            </a:r>
            <a:r>
              <a:rPr lang="pl-PL" dirty="0"/>
              <a:t>: </a:t>
            </a:r>
            <a:r>
              <a:rPr lang="pl-PL" dirty="0" err="1"/>
              <a:t>Pandas</a:t>
            </a:r>
            <a:r>
              <a:rPr lang="pl-PL" dirty="0"/>
              <a:t>, </a:t>
            </a:r>
            <a:r>
              <a:rPr lang="pl-PL" dirty="0" err="1"/>
              <a:t>NumPy</a:t>
            </a:r>
            <a:r>
              <a:rPr lang="pl-PL" dirty="0"/>
              <a:t>, </a:t>
            </a:r>
            <a:r>
              <a:rPr lang="pl-PL" dirty="0" err="1"/>
              <a:t>SciPy</a:t>
            </a:r>
            <a:r>
              <a:rPr lang="pl-PL" dirty="0"/>
              <a:t>, </a:t>
            </a:r>
            <a:r>
              <a:rPr lang="pl-PL" dirty="0" err="1"/>
              <a:t>scikit-learn</a:t>
            </a:r>
            <a:r>
              <a:rPr lang="pl-PL" dirty="0"/>
              <a:t>, </a:t>
            </a:r>
            <a:r>
              <a:rPr lang="pl-PL" dirty="0" err="1"/>
              <a:t>TensorFlow</a:t>
            </a:r>
            <a:r>
              <a:rPr lang="pl-PL" dirty="0"/>
              <a:t>, </a:t>
            </a:r>
            <a:r>
              <a:rPr lang="pl-PL" dirty="0" err="1"/>
              <a:t>Keras</a:t>
            </a:r>
            <a:r>
              <a:rPr lang="pl-PL" dirty="0"/>
              <a:t>, </a:t>
            </a:r>
            <a:r>
              <a:rPr lang="pl-PL" dirty="0" err="1"/>
              <a:t>PyTorch</a:t>
            </a:r>
            <a:r>
              <a:rPr lang="pl-PL" dirty="0"/>
              <a:t>.</a:t>
            </a:r>
          </a:p>
          <a:p>
            <a:pPr>
              <a:buFont typeface="Arial" panose="020B0604020202020204" pitchFamily="34" charset="0"/>
              <a:buChar char="•"/>
            </a:pPr>
            <a:r>
              <a:rPr lang="pl-PL" b="1" dirty="0"/>
              <a:t>Narzędzia do wizualizacji</a:t>
            </a:r>
            <a:r>
              <a:rPr lang="pl-PL" dirty="0"/>
              <a:t>: </a:t>
            </a:r>
            <a:r>
              <a:rPr lang="pl-PL" dirty="0" err="1"/>
              <a:t>Matplotlib</a:t>
            </a:r>
            <a:r>
              <a:rPr lang="pl-PL" dirty="0"/>
              <a:t>, </a:t>
            </a:r>
            <a:r>
              <a:rPr lang="pl-PL" dirty="0" err="1"/>
              <a:t>Seaborn</a:t>
            </a:r>
            <a:r>
              <a:rPr lang="pl-PL" dirty="0"/>
              <a:t>, Tableau, Power BI.</a:t>
            </a:r>
          </a:p>
          <a:p>
            <a:pPr>
              <a:buFont typeface="Arial" panose="020B0604020202020204" pitchFamily="34" charset="0"/>
              <a:buChar char="•"/>
            </a:pPr>
            <a:r>
              <a:rPr lang="pl-PL" b="1" dirty="0"/>
              <a:t>Platformy big data</a:t>
            </a:r>
            <a:r>
              <a:rPr lang="pl-PL" dirty="0"/>
              <a:t>: </a:t>
            </a:r>
            <a:r>
              <a:rPr lang="pl-PL" dirty="0" err="1"/>
              <a:t>Hadoop</a:t>
            </a:r>
            <a:r>
              <a:rPr lang="pl-PL" dirty="0"/>
              <a:t>, Spark.</a:t>
            </a:r>
          </a:p>
          <a:p>
            <a:pPr>
              <a:buFont typeface="Arial" panose="020B0604020202020204" pitchFamily="34" charset="0"/>
              <a:buChar char="•"/>
            </a:pPr>
            <a:r>
              <a:rPr lang="pl-PL" b="1" dirty="0"/>
              <a:t>Bazy danych</a:t>
            </a:r>
            <a:r>
              <a:rPr lang="pl-PL" dirty="0"/>
              <a:t>: MySQL, </a:t>
            </a:r>
            <a:r>
              <a:rPr lang="pl-PL" dirty="0" err="1"/>
              <a:t>PostgreSQL</a:t>
            </a:r>
            <a:r>
              <a:rPr lang="pl-PL" dirty="0"/>
              <a:t>, </a:t>
            </a:r>
            <a:r>
              <a:rPr lang="pl-PL" dirty="0" err="1"/>
              <a:t>MongoDB</a:t>
            </a:r>
            <a:r>
              <a:rPr lang="pl-PL" dirty="0"/>
              <a:t>.</a:t>
            </a:r>
          </a:p>
          <a:p>
            <a:pPr marL="0" indent="0">
              <a:buNone/>
            </a:pPr>
            <a:endParaRPr lang="pl-PL" dirty="0"/>
          </a:p>
        </p:txBody>
      </p:sp>
    </p:spTree>
    <p:extLst>
      <p:ext uri="{BB962C8B-B14F-4D97-AF65-F5344CB8AC3E}">
        <p14:creationId xmlns:p14="http://schemas.microsoft.com/office/powerpoint/2010/main" val="27043184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B088FE0-A83B-9493-94E7-6C63294CAC36}"/>
              </a:ext>
            </a:extLst>
          </p:cNvPr>
          <p:cNvSpPr>
            <a:spLocks noGrp="1"/>
          </p:cNvSpPr>
          <p:nvPr>
            <p:ph type="body" sz="quarter" idx="25"/>
          </p:nvPr>
        </p:nvSpPr>
        <p:spPr/>
        <p:txBody>
          <a:bodyPr/>
          <a:lstStyle/>
          <a:p>
            <a:r>
              <a:rPr lang="pl-PL" b="1" dirty="0"/>
              <a:t>Zastosowania Data Science</a:t>
            </a:r>
          </a:p>
          <a:p>
            <a:endParaRPr lang="pl-PL" dirty="0"/>
          </a:p>
        </p:txBody>
      </p:sp>
      <p:sp>
        <p:nvSpPr>
          <p:cNvPr id="3" name="Symbol zastępczy tekstu 2">
            <a:extLst>
              <a:ext uri="{FF2B5EF4-FFF2-40B4-BE49-F238E27FC236}">
                <a16:creationId xmlns:a16="http://schemas.microsoft.com/office/drawing/2014/main" id="{A167645B-42CF-EA3B-3100-4FC9B538958C}"/>
              </a:ext>
            </a:extLst>
          </p:cNvPr>
          <p:cNvSpPr>
            <a:spLocks noGrp="1"/>
          </p:cNvSpPr>
          <p:nvPr>
            <p:ph type="body" sz="quarter" idx="27"/>
          </p:nvPr>
        </p:nvSpPr>
        <p:spPr/>
        <p:txBody>
          <a:bodyPr/>
          <a:lstStyle/>
          <a:p>
            <a:pPr>
              <a:buFont typeface="Arial" panose="020B0604020202020204" pitchFamily="34" charset="0"/>
              <a:buChar char="•"/>
            </a:pPr>
            <a:r>
              <a:rPr lang="pl-PL" b="1" dirty="0"/>
              <a:t>Biznes</a:t>
            </a:r>
            <a:r>
              <a:rPr lang="pl-PL" dirty="0"/>
              <a:t>: Analiza predykcyjna, optymalizacja marketingu, analiza sentymentów, zarządzanie ryzykiem.</a:t>
            </a:r>
          </a:p>
          <a:p>
            <a:pPr>
              <a:buFont typeface="Arial" panose="020B0604020202020204" pitchFamily="34" charset="0"/>
              <a:buChar char="•"/>
            </a:pPr>
            <a:r>
              <a:rPr lang="pl-PL" b="1" dirty="0"/>
              <a:t>Zdrowie</a:t>
            </a:r>
            <a:r>
              <a:rPr lang="pl-PL" dirty="0"/>
              <a:t>: Diagnostyka chorób, personalizowana medycyna, analizy genomowe.</a:t>
            </a:r>
          </a:p>
          <a:p>
            <a:pPr>
              <a:buFont typeface="Arial" panose="020B0604020202020204" pitchFamily="34" charset="0"/>
              <a:buChar char="•"/>
            </a:pPr>
            <a:r>
              <a:rPr lang="pl-PL" b="1" dirty="0"/>
              <a:t>Finanse</a:t>
            </a:r>
            <a:r>
              <a:rPr lang="pl-PL" dirty="0"/>
              <a:t>: Analiza kredytowa, wykrywanie oszustw, algorytmy handlowe.</a:t>
            </a:r>
          </a:p>
          <a:p>
            <a:pPr>
              <a:buFont typeface="Arial" panose="020B0604020202020204" pitchFamily="34" charset="0"/>
              <a:buChar char="•"/>
            </a:pPr>
            <a:r>
              <a:rPr lang="pl-PL" b="1" dirty="0"/>
              <a:t>Przemysł</a:t>
            </a:r>
            <a:r>
              <a:rPr lang="pl-PL" dirty="0"/>
              <a:t>: Predykcyjne utrzymanie ruchu, optymalizacja łańcucha dostaw.</a:t>
            </a:r>
          </a:p>
          <a:p>
            <a:endParaRPr lang="pl-PL" dirty="0"/>
          </a:p>
          <a:p>
            <a:endParaRPr lang="pl-PL" dirty="0"/>
          </a:p>
          <a:p>
            <a:pPr marL="0" indent="0">
              <a:buNone/>
            </a:pPr>
            <a:r>
              <a:rPr lang="pl-PL" dirty="0"/>
              <a:t>Data science jest kluczowym elementem w podejmowaniu decyzji opartych na danych w różnych sektorach gospodarki i nauki, co czyni tę dziedzinę niezwykle wszechstronną i dynamicznie rozwijającą się.</a:t>
            </a:r>
          </a:p>
        </p:txBody>
      </p:sp>
    </p:spTree>
    <p:extLst>
      <p:ext uri="{BB962C8B-B14F-4D97-AF65-F5344CB8AC3E}">
        <p14:creationId xmlns:p14="http://schemas.microsoft.com/office/powerpoint/2010/main" val="18792855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0948EE6-9008-A1DE-B5B8-A8B31D9A33A1}"/>
              </a:ext>
            </a:extLst>
          </p:cNvPr>
          <p:cNvSpPr>
            <a:spLocks noGrp="1"/>
          </p:cNvSpPr>
          <p:nvPr>
            <p:ph type="body" sz="quarter" idx="25"/>
          </p:nvPr>
        </p:nvSpPr>
        <p:spPr/>
        <p:txBody>
          <a:bodyPr/>
          <a:lstStyle/>
          <a:p>
            <a:r>
              <a:rPr lang="pl-PL" dirty="0"/>
              <a:t>Algorytmy heurystyczne</a:t>
            </a:r>
          </a:p>
        </p:txBody>
      </p:sp>
      <p:sp>
        <p:nvSpPr>
          <p:cNvPr id="3" name="Symbol zastępczy tekstu 2">
            <a:extLst>
              <a:ext uri="{FF2B5EF4-FFF2-40B4-BE49-F238E27FC236}">
                <a16:creationId xmlns:a16="http://schemas.microsoft.com/office/drawing/2014/main" id="{E11F381F-8EC2-EB84-2BEC-E8D1A7E929C4}"/>
              </a:ext>
            </a:extLst>
          </p:cNvPr>
          <p:cNvSpPr>
            <a:spLocks noGrp="1"/>
          </p:cNvSpPr>
          <p:nvPr>
            <p:ph type="body" sz="quarter" idx="27"/>
          </p:nvPr>
        </p:nvSpPr>
        <p:spPr>
          <a:xfrm>
            <a:off x="457200" y="1380113"/>
            <a:ext cx="8235950" cy="2007324"/>
          </a:xfrm>
        </p:spPr>
        <p:txBody>
          <a:bodyPr/>
          <a:lstStyle/>
          <a:p>
            <a:pPr marL="0" indent="0">
              <a:buNone/>
            </a:pPr>
            <a:r>
              <a:rPr lang="pl-PL" dirty="0"/>
              <a:t>Algorytmy heurystyczne to metody poszukiwania i optymalizacji, które wykorzystują pewne "zasady kciuka" (heurystyki), aby znaleźć przybliżone rozwiązania problemów, zwłaszcza tych, które są zbyt złożone lub czasochłonne do rozwiązania w sposób dokładny. Heurystyki są to techniki, które pomagają w znajdowaniu dobrych rozwiązań w praktycznym czasie, choć nie gwarantują one znalezienia optymalnego rozwiązania.</a:t>
            </a:r>
          </a:p>
        </p:txBody>
      </p:sp>
    </p:spTree>
    <p:extLst>
      <p:ext uri="{BB962C8B-B14F-4D97-AF65-F5344CB8AC3E}">
        <p14:creationId xmlns:p14="http://schemas.microsoft.com/office/powerpoint/2010/main" val="34595581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B5587A5-6429-38E3-7836-02278725E546}"/>
              </a:ext>
            </a:extLst>
          </p:cNvPr>
          <p:cNvSpPr>
            <a:spLocks noGrp="1"/>
          </p:cNvSpPr>
          <p:nvPr>
            <p:ph type="body" sz="quarter" idx="25"/>
          </p:nvPr>
        </p:nvSpPr>
        <p:spPr/>
        <p:txBody>
          <a:bodyPr/>
          <a:lstStyle/>
          <a:p>
            <a:r>
              <a:rPr lang="pl-PL" dirty="0"/>
              <a:t>Kluczowe Cechy Algorytmów Heurystycznych</a:t>
            </a:r>
          </a:p>
        </p:txBody>
      </p:sp>
      <p:sp>
        <p:nvSpPr>
          <p:cNvPr id="4" name="Rectangle 1">
            <a:extLst>
              <a:ext uri="{FF2B5EF4-FFF2-40B4-BE49-F238E27FC236}">
                <a16:creationId xmlns:a16="http://schemas.microsoft.com/office/drawing/2014/main" id="{E5C715E6-0905-060F-365B-DF742655C789}"/>
              </a:ext>
            </a:extLst>
          </p:cNvPr>
          <p:cNvSpPr>
            <a:spLocks noGrp="1" noChangeArrowheads="1"/>
          </p:cNvSpPr>
          <p:nvPr>
            <p:ph type="body" sz="quarter" idx="27"/>
          </p:nvPr>
        </p:nvSpPr>
        <p:spPr bwMode="auto">
          <a:xfrm>
            <a:off x="454025" y="1699848"/>
            <a:ext cx="760336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Szybkość i Efektywność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są zaprojektowane tak, aby były szybkie i wydajne,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umożliwiając znalezienie rozwiązań w rozsądnym czasie,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nawet dla bardzo dużych problemów.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Przybliżone Rozwiązania</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Algorytmy heurystyczne zazwyczaj nie gwarantują znalezienia najlepszego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możliwego rozwiązania (optymalnego). Znajdują raczej rozwiązania,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które są "wystarczająco dobre" lub "bliskie optymalnym".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811675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F679D4-379D-EBFA-580A-DF27A7EBB4AB}"/>
              </a:ext>
            </a:extLst>
          </p:cNvPr>
          <p:cNvSpPr>
            <a:spLocks noGrp="1"/>
          </p:cNvSpPr>
          <p:nvPr>
            <p:ph type="body" sz="quarter" idx="25"/>
          </p:nvPr>
        </p:nvSpPr>
        <p:spPr/>
        <p:txBody>
          <a:bodyPr/>
          <a:lstStyle/>
          <a:p>
            <a:endParaRPr lang="pl-PL"/>
          </a:p>
        </p:txBody>
      </p:sp>
      <p:sp>
        <p:nvSpPr>
          <p:cNvPr id="4" name="Rectangle 1">
            <a:extLst>
              <a:ext uri="{FF2B5EF4-FFF2-40B4-BE49-F238E27FC236}">
                <a16:creationId xmlns:a16="http://schemas.microsoft.com/office/drawing/2014/main" id="{D9E2371D-5E0C-F1FA-4308-D8CCB997A5FA}"/>
              </a:ext>
            </a:extLst>
          </p:cNvPr>
          <p:cNvSpPr>
            <a:spLocks noGrp="1" noChangeArrowheads="1"/>
          </p:cNvSpPr>
          <p:nvPr>
            <p:ph type="body" sz="quarter" idx="27"/>
          </p:nvPr>
        </p:nvSpPr>
        <p:spPr bwMode="auto">
          <a:xfrm>
            <a:off x="824345" y="1856343"/>
            <a:ext cx="6790513"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Adaptacyjność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mogą być dostosowywane do specyficznych problemów,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co pozwala na ich szerokie zastosowanie w różnych dziedzinach.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Intuicyjne Zasady</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Wykorzystują intuicyjne zasady i wcześniejszą wiedzę o problemie,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aby prowadzić przeszukiwanie w bardziej obiecujących kierunkach.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3407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061611" y="1186757"/>
            <a:ext cx="5793155" cy="2585323"/>
          </a:xfrm>
          <a:prstGeom prst="rect">
            <a:avLst/>
          </a:prstGeom>
          <a:noFill/>
        </p:spPr>
        <p:txBody>
          <a:bodyPr wrap="square">
            <a:spAutoFit/>
          </a:bodyPr>
          <a:lstStyle/>
          <a:p>
            <a:pPr marL="214308" indent="-214308">
              <a:buFont typeface="Arial" panose="020B0604020202020204" pitchFamily="34" charset="0"/>
              <a:buChar char="•"/>
            </a:pPr>
            <a:r>
              <a:rPr lang="pl-PL" sz="1350" dirty="0"/>
              <a:t>Samoświadomość: Umiejętność postrzegania siebie jako oddzielnego bytu, zdolność do introspekcji i refleksji nad własnymi myślami i uczuciami.</a:t>
            </a:r>
          </a:p>
          <a:p>
            <a:pPr marL="214308" indent="-214308">
              <a:buFont typeface="Arial" panose="020B0604020202020204" pitchFamily="34" charset="0"/>
              <a:buChar char="•"/>
            </a:pPr>
            <a:r>
              <a:rPr lang="pl-PL" sz="1350" dirty="0"/>
              <a:t>Percepcja zewnętrzna: Świadomość otaczającego świata, zdolność do odbierania bodźców zmysłowych i interpretowania ich w kontekście własnych doświadczeń.</a:t>
            </a:r>
          </a:p>
          <a:p>
            <a:pPr marL="214308" indent="-214308">
              <a:buFont typeface="Arial" panose="020B0604020202020204" pitchFamily="34" charset="0"/>
              <a:buChar char="•"/>
            </a:pPr>
            <a:r>
              <a:rPr lang="pl-PL" sz="1350" dirty="0"/>
              <a:t>Świadomość sytuacyjna: Zdolność do rozumienia i interpretowania sytuacji, w której się znajdujemy, oraz do podejmowania decyzji na podstawie tej interpretacji.</a:t>
            </a:r>
          </a:p>
          <a:p>
            <a:pPr marL="214308" indent="-214308">
              <a:buFont typeface="Arial" panose="020B0604020202020204" pitchFamily="34" charset="0"/>
              <a:buChar char="•"/>
            </a:pPr>
            <a:r>
              <a:rPr lang="pl-PL" sz="1350"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8522967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87C0047-1B73-6FC9-F033-A886A134E20D}"/>
              </a:ext>
            </a:extLst>
          </p:cNvPr>
          <p:cNvSpPr>
            <a:spLocks noGrp="1"/>
          </p:cNvSpPr>
          <p:nvPr>
            <p:ph type="body" sz="quarter" idx="25"/>
          </p:nvPr>
        </p:nvSpPr>
        <p:spPr/>
        <p:txBody>
          <a:bodyPr/>
          <a:lstStyle/>
          <a:p>
            <a:r>
              <a:rPr lang="pl-PL" dirty="0"/>
              <a:t>Przykłady Algorytmów Heurystycznych</a:t>
            </a:r>
          </a:p>
        </p:txBody>
      </p:sp>
      <p:sp>
        <p:nvSpPr>
          <p:cNvPr id="3" name="Symbol zastępczy tekstu 2">
            <a:extLst>
              <a:ext uri="{FF2B5EF4-FFF2-40B4-BE49-F238E27FC236}">
                <a16:creationId xmlns:a16="http://schemas.microsoft.com/office/drawing/2014/main" id="{521A0B82-5DFE-68BA-29FF-D45E2540254C}"/>
              </a:ext>
            </a:extLst>
          </p:cNvPr>
          <p:cNvSpPr>
            <a:spLocks noGrp="1"/>
          </p:cNvSpPr>
          <p:nvPr>
            <p:ph type="body" sz="quarter" idx="27"/>
          </p:nvPr>
        </p:nvSpPr>
        <p:spPr/>
        <p:txBody>
          <a:bodyPr/>
          <a:lstStyle/>
          <a:p>
            <a:r>
              <a:rPr lang="pl-PL" b="1" dirty="0"/>
              <a:t>1. Algorytm A*</a:t>
            </a:r>
          </a:p>
          <a:p>
            <a:pPr marL="400050" lvl="1" indent="0">
              <a:buNone/>
            </a:pPr>
            <a:r>
              <a:rPr lang="pl-PL" dirty="0"/>
              <a:t>Algorytm A* używa heurystyki do kierowania przeszukiwaniem w stronę najbardziej obiecujących węzłów, łącząc koszt ścieżki przebytej od startu do bieżącego węzła g(n) z przewidywanym kosztem od bieżącego węzła do celu h(n)</a:t>
            </a:r>
          </a:p>
          <a:p>
            <a:r>
              <a:rPr lang="pl-PL" b="1" dirty="0"/>
              <a:t>2. Algorytm </a:t>
            </a:r>
            <a:r>
              <a:rPr lang="pl-PL" b="1" dirty="0" err="1"/>
              <a:t>Greedy</a:t>
            </a:r>
            <a:r>
              <a:rPr lang="pl-PL" b="1" dirty="0"/>
              <a:t> Best-First </a:t>
            </a:r>
            <a:r>
              <a:rPr lang="pl-PL" b="1" dirty="0" err="1"/>
              <a:t>Search</a:t>
            </a:r>
            <a:endParaRPr lang="pl-PL" b="1" dirty="0"/>
          </a:p>
          <a:p>
            <a:pPr marL="400050" lvl="1" indent="0">
              <a:buNone/>
            </a:pPr>
            <a:r>
              <a:rPr lang="pl-PL" dirty="0" err="1"/>
              <a:t>Greedy</a:t>
            </a:r>
            <a:r>
              <a:rPr lang="pl-PL" dirty="0"/>
              <a:t> Best-First </a:t>
            </a:r>
            <a:r>
              <a:rPr lang="pl-PL" dirty="0" err="1"/>
              <a:t>Search</a:t>
            </a:r>
            <a:r>
              <a:rPr lang="pl-PL" dirty="0"/>
              <a:t> wybiera węzeł, który jest najbliżej celu według heurystyki h(n) ignorując koszt przebytej ścieżki. Skupia się na minimalizowaniu odległości do celu w każdej iteracji.</a:t>
            </a:r>
          </a:p>
          <a:p>
            <a:endParaRPr lang="pl-PL" dirty="0"/>
          </a:p>
        </p:txBody>
      </p:sp>
    </p:spTree>
    <p:extLst>
      <p:ext uri="{BB962C8B-B14F-4D97-AF65-F5344CB8AC3E}">
        <p14:creationId xmlns:p14="http://schemas.microsoft.com/office/powerpoint/2010/main" val="4952381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E02B89E-D43E-C03B-0223-83AC9FE07E0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2345592-51E2-B2F3-6BDC-B483B43A47A9}"/>
              </a:ext>
            </a:extLst>
          </p:cNvPr>
          <p:cNvSpPr>
            <a:spLocks noGrp="1"/>
          </p:cNvSpPr>
          <p:nvPr>
            <p:ph type="body" sz="quarter" idx="27"/>
          </p:nvPr>
        </p:nvSpPr>
        <p:spPr/>
        <p:txBody>
          <a:bodyPr/>
          <a:lstStyle/>
          <a:p>
            <a:r>
              <a:rPr lang="pl-PL" b="1" dirty="0"/>
              <a:t>3. Algorytm </a:t>
            </a:r>
            <a:r>
              <a:rPr lang="pl-PL" b="1" dirty="0" err="1"/>
              <a:t>Simulated</a:t>
            </a:r>
            <a:r>
              <a:rPr lang="pl-PL" b="1" dirty="0"/>
              <a:t> </a:t>
            </a:r>
            <a:r>
              <a:rPr lang="pl-PL" b="1" dirty="0" err="1"/>
              <a:t>Annealing</a:t>
            </a:r>
            <a:endParaRPr lang="pl-PL" b="1" dirty="0"/>
          </a:p>
          <a:p>
            <a:pPr marL="400050" lvl="1" indent="0">
              <a:buNone/>
            </a:pPr>
            <a:r>
              <a:rPr lang="pl-PL" dirty="0"/>
              <a:t>Algorytm </a:t>
            </a:r>
            <a:r>
              <a:rPr lang="pl-PL" dirty="0" err="1"/>
              <a:t>Simulated</a:t>
            </a:r>
            <a:r>
              <a:rPr lang="pl-PL" dirty="0"/>
              <a:t> </a:t>
            </a:r>
            <a:r>
              <a:rPr lang="pl-PL" dirty="0" err="1"/>
              <a:t>Annealing</a:t>
            </a:r>
            <a:r>
              <a:rPr lang="pl-PL" dirty="0"/>
              <a:t> symuluje proces wyżarzania w metalurgii. Wykorzystuje heurystykę do przeszukiwania przestrzeni rozwiązań i pozwala na akceptowanie gorszych rozwiązań w początkowych etapach, aby uniknąć lokalnych minimów.</a:t>
            </a:r>
          </a:p>
          <a:p>
            <a:r>
              <a:rPr lang="pl-PL" b="1" dirty="0"/>
              <a:t>4. Algorytmy Genetyczne</a:t>
            </a:r>
          </a:p>
          <a:p>
            <a:pPr marL="400050" lvl="1" indent="0">
              <a:buNone/>
            </a:pPr>
            <a:r>
              <a:rPr lang="pl-PL" dirty="0"/>
              <a:t>Algorytmy genetyczne są inspirowane procesami biologicznymi, takimi jak selekcja naturalna i genetyka. Wykorzystują heurystyki do tworzenia nowych populacji rozwiązań poprzez operacje, takie jak krzyżowanie i mutacje.</a:t>
            </a:r>
          </a:p>
          <a:p>
            <a:r>
              <a:rPr lang="pl-PL" b="1" dirty="0"/>
              <a:t>5. Algorytm Tabu </a:t>
            </a:r>
            <a:r>
              <a:rPr lang="pl-PL" b="1" dirty="0" err="1"/>
              <a:t>Search</a:t>
            </a:r>
            <a:endParaRPr lang="pl-PL" b="1" dirty="0"/>
          </a:p>
          <a:p>
            <a:pPr marL="400050" lvl="1" indent="0">
              <a:buNone/>
            </a:pPr>
            <a:r>
              <a:rPr lang="pl-PL" dirty="0"/>
              <a:t>Algorytm Tabu </a:t>
            </a:r>
            <a:r>
              <a:rPr lang="pl-PL" dirty="0" err="1"/>
              <a:t>Search</a:t>
            </a:r>
            <a:r>
              <a:rPr lang="pl-PL" dirty="0"/>
              <a:t> jest metaheurystyką, która wykorzystuje listę tabu, aby uniknąć powracania do już odwiedzonych rozwiązań. Heurystyka pomaga w kierowaniu przeszukiwania przestrzeni rozwiązań, aby znaleźć lepsze rozwiązania.</a:t>
            </a:r>
          </a:p>
          <a:p>
            <a:pPr marL="0" indent="0">
              <a:buNone/>
            </a:pPr>
            <a:endParaRPr lang="pl-PL" dirty="0"/>
          </a:p>
        </p:txBody>
      </p:sp>
    </p:spTree>
    <p:extLst>
      <p:ext uri="{BB962C8B-B14F-4D97-AF65-F5344CB8AC3E}">
        <p14:creationId xmlns:p14="http://schemas.microsoft.com/office/powerpoint/2010/main" val="34225823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6A26E7-BC21-06C6-ADF1-A1E2BE0CADF8}"/>
              </a:ext>
            </a:extLst>
          </p:cNvPr>
          <p:cNvSpPr>
            <a:spLocks noGrp="1"/>
          </p:cNvSpPr>
          <p:nvPr>
            <p:ph type="body" sz="quarter" idx="25"/>
          </p:nvPr>
        </p:nvSpPr>
        <p:spPr/>
        <p:txBody>
          <a:bodyPr/>
          <a:lstStyle/>
          <a:p>
            <a:r>
              <a:rPr lang="pl-PL" dirty="0"/>
              <a:t>Heurystyka</a:t>
            </a:r>
          </a:p>
        </p:txBody>
      </p:sp>
      <p:sp>
        <p:nvSpPr>
          <p:cNvPr id="3" name="Symbol zastępczy tekstu 2">
            <a:extLst>
              <a:ext uri="{FF2B5EF4-FFF2-40B4-BE49-F238E27FC236}">
                <a16:creationId xmlns:a16="http://schemas.microsoft.com/office/drawing/2014/main" id="{9B76D21A-4530-0D89-442C-CB5A7AC58926}"/>
              </a:ext>
            </a:extLst>
          </p:cNvPr>
          <p:cNvSpPr>
            <a:spLocks noGrp="1"/>
          </p:cNvSpPr>
          <p:nvPr>
            <p:ph type="body" sz="quarter" idx="27"/>
          </p:nvPr>
        </p:nvSpPr>
        <p:spPr/>
        <p:txBody>
          <a:bodyPr/>
          <a:lstStyle/>
          <a:p>
            <a:pPr marL="0" indent="0">
              <a:buNone/>
            </a:pPr>
            <a:r>
              <a:rPr lang="pl-PL" dirty="0"/>
              <a:t>Heurystyka (gr. </a:t>
            </a:r>
            <a:r>
              <a:rPr lang="pl-PL" dirty="0" err="1"/>
              <a:t>heuresis</a:t>
            </a:r>
            <a:r>
              <a:rPr lang="pl-PL" dirty="0"/>
              <a:t> „odnaleźć, odkryć”, heureka „znalazłem”) – metoda znajdowania rozwiązań, dla której nie ma gwarancji znalezienia rozwiązania optymalnego, a często nawet prawidłowego. Rozwiązań tych używa się np. wtedy, gdy pełny algorytm jest z przyczyn technicznych zbyt kosztowny lub gdy jest nieznany (np. przy przewidywaniu pogody lub przy wykrywaniu szkodliwego oprogramowania w systemach komputerowych). </a:t>
            </a:r>
          </a:p>
          <a:p>
            <a:pPr marL="0" indent="0">
              <a:buNone/>
            </a:pPr>
            <a:r>
              <a:rPr lang="pl-PL" dirty="0"/>
              <a:t>Metoda służy także do znajdowania rozwiązań przybliżonych, na podstawie których później wylicza się ostateczny rezultat pełnym algorytmem. To ostatnie zastosowanie dotyczy przede wszystkim przypadków, kiedy heurystyka jest wykorzystywana do nakierowywania pełnego algorytmu ku optymalnemu rozwiązaniu, aby zmniejszyć czas działania programu w typowym przypadku bez poświęcania jakości rozwiązania</a:t>
            </a:r>
          </a:p>
        </p:txBody>
      </p:sp>
    </p:spTree>
    <p:extLst>
      <p:ext uri="{BB962C8B-B14F-4D97-AF65-F5344CB8AC3E}">
        <p14:creationId xmlns:p14="http://schemas.microsoft.com/office/powerpoint/2010/main" val="2313408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11B2B3C-89D2-A136-B062-9C9B4C2C375D}"/>
              </a:ext>
            </a:extLst>
          </p:cNvPr>
          <p:cNvSpPr>
            <a:spLocks noGrp="1"/>
          </p:cNvSpPr>
          <p:nvPr>
            <p:ph type="body" sz="quarter" idx="25"/>
          </p:nvPr>
        </p:nvSpPr>
        <p:spPr/>
        <p:txBody>
          <a:bodyPr/>
          <a:lstStyle/>
          <a:p>
            <a:r>
              <a:rPr lang="pl-PL" dirty="0"/>
              <a:t>Algorytm A* (star)</a:t>
            </a:r>
          </a:p>
        </p:txBody>
      </p:sp>
      <p:sp>
        <p:nvSpPr>
          <p:cNvPr id="3" name="Symbol zastępczy tekstu 2">
            <a:extLst>
              <a:ext uri="{FF2B5EF4-FFF2-40B4-BE49-F238E27FC236}">
                <a16:creationId xmlns:a16="http://schemas.microsoft.com/office/drawing/2014/main" id="{BD7F7B6D-36E1-9F9E-1120-3516B4B49406}"/>
              </a:ext>
            </a:extLst>
          </p:cNvPr>
          <p:cNvSpPr>
            <a:spLocks noGrp="1"/>
          </p:cNvSpPr>
          <p:nvPr>
            <p:ph type="body" sz="quarter" idx="27"/>
          </p:nvPr>
        </p:nvSpPr>
        <p:spPr/>
        <p:txBody>
          <a:bodyPr/>
          <a:lstStyle/>
          <a:p>
            <a:pPr marL="0" indent="0">
              <a:buNone/>
            </a:pPr>
            <a:r>
              <a:rPr lang="pl-PL" dirty="0"/>
              <a:t>Algorytm A* – algorytm heurystyczny znajdowania najkrótszej ścieżki w grafie ważonym z dowolnego wierzchołka do wierzchołka spełniającego określony warunek zwany testem celu. Algorytm jest zupełny i optymalny, w tym sensie, że znajduje ścieżkę, jeśli tylko taka istnieje, i przy tym jest to ścieżka najkrótsza. Stosowany głównie w dziedzinie sztucznej inteligencji do rozwiązywania problemów i w grach komputerowych do imitowania inteligentnego zachowania.</a:t>
            </a:r>
          </a:p>
          <a:p>
            <a:endParaRPr lang="pl-PL" dirty="0"/>
          </a:p>
          <a:p>
            <a:pPr marL="0" indent="0">
              <a:buNone/>
            </a:pPr>
            <a:r>
              <a:rPr lang="pl-PL" dirty="0"/>
              <a:t>Algorytm został opisany pierwotnie w 1968 roku przez Petera Harta, Nilsa </a:t>
            </a:r>
            <a:r>
              <a:rPr lang="pl-PL" dirty="0" err="1"/>
              <a:t>Nilssona</a:t>
            </a:r>
            <a:r>
              <a:rPr lang="pl-PL" dirty="0"/>
              <a:t> oraz Bertrama </a:t>
            </a:r>
            <a:r>
              <a:rPr lang="pl-PL" dirty="0" err="1"/>
              <a:t>Raphaela</a:t>
            </a:r>
            <a:r>
              <a:rPr lang="pl-PL" dirty="0"/>
              <a:t>. W ich pracy naukowej został nazwany algorytmem A. Ponieważ jego użycie daje optymalne zachowanie dla danej heurystyki, nazwano go A*. </a:t>
            </a:r>
          </a:p>
        </p:txBody>
      </p:sp>
    </p:spTree>
    <p:extLst>
      <p:ext uri="{BB962C8B-B14F-4D97-AF65-F5344CB8AC3E}">
        <p14:creationId xmlns:p14="http://schemas.microsoft.com/office/powerpoint/2010/main" val="3806690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B1F6B0-A719-DCA5-75B5-C4CC757DDDB7}"/>
              </a:ext>
            </a:extLst>
          </p:cNvPr>
          <p:cNvSpPr>
            <a:spLocks noGrp="1"/>
          </p:cNvSpPr>
          <p:nvPr>
            <p:ph type="body" sz="quarter" idx="25"/>
          </p:nvPr>
        </p:nvSpPr>
        <p:spPr/>
        <p:txBody>
          <a:bodyPr/>
          <a:lstStyle/>
          <a:p>
            <a:r>
              <a:rPr lang="pl-PL" dirty="0"/>
              <a:t>Działanie algorytmu</a:t>
            </a:r>
          </a:p>
        </p:txBody>
      </p:sp>
      <p:pic>
        <p:nvPicPr>
          <p:cNvPr id="5" name="Obraz 4">
            <a:extLst>
              <a:ext uri="{FF2B5EF4-FFF2-40B4-BE49-F238E27FC236}">
                <a16:creationId xmlns:a16="http://schemas.microsoft.com/office/drawing/2014/main" id="{FE4B2B36-883C-0C80-BC74-7515AE487F41}"/>
              </a:ext>
            </a:extLst>
          </p:cNvPr>
          <p:cNvPicPr>
            <a:picLocks noChangeAspect="1"/>
          </p:cNvPicPr>
          <p:nvPr/>
        </p:nvPicPr>
        <p:blipFill rotWithShape="1">
          <a:blip r:embed="rId2"/>
          <a:srcRect l="20381" t="36162" r="22061" b="28475"/>
          <a:stretch/>
        </p:blipFill>
        <p:spPr>
          <a:xfrm>
            <a:off x="530491" y="1172664"/>
            <a:ext cx="7862847" cy="2596618"/>
          </a:xfrm>
          <a:prstGeom prst="rect">
            <a:avLst/>
          </a:prstGeom>
        </p:spPr>
      </p:pic>
    </p:spTree>
    <p:extLst>
      <p:ext uri="{BB962C8B-B14F-4D97-AF65-F5344CB8AC3E}">
        <p14:creationId xmlns:p14="http://schemas.microsoft.com/office/powerpoint/2010/main" val="17786930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D856BE4-A9FE-EFB6-5F42-38EA81F2855F}"/>
              </a:ext>
            </a:extLst>
          </p:cNvPr>
          <p:cNvSpPr>
            <a:spLocks noGrp="1"/>
          </p:cNvSpPr>
          <p:nvPr>
            <p:ph type="body" sz="quarter" idx="25"/>
          </p:nvPr>
        </p:nvSpPr>
        <p:spPr/>
        <p:txBody>
          <a:bodyPr/>
          <a:lstStyle/>
          <a:p>
            <a:r>
              <a:rPr lang="pl-PL" dirty="0"/>
              <a:t>Przykład działania algorytmu</a:t>
            </a:r>
          </a:p>
        </p:txBody>
      </p:sp>
      <p:sp>
        <p:nvSpPr>
          <p:cNvPr id="3" name="Symbol zastępczy tekstu 2">
            <a:extLst>
              <a:ext uri="{FF2B5EF4-FFF2-40B4-BE49-F238E27FC236}">
                <a16:creationId xmlns:a16="http://schemas.microsoft.com/office/drawing/2014/main" id="{9D7E26D5-CF79-8C43-1574-6F25F581AA61}"/>
              </a:ext>
            </a:extLst>
          </p:cNvPr>
          <p:cNvSpPr>
            <a:spLocks noGrp="1"/>
          </p:cNvSpPr>
          <p:nvPr>
            <p:ph type="body" sz="quarter" idx="27"/>
          </p:nvPr>
        </p:nvSpPr>
        <p:spPr>
          <a:xfrm>
            <a:off x="457200" y="853640"/>
            <a:ext cx="3626189" cy="3913622"/>
          </a:xfrm>
        </p:spPr>
        <p:txBody>
          <a:bodyPr/>
          <a:lstStyle/>
          <a:p>
            <a:pPr marL="0" indent="0">
              <a:buNone/>
            </a:pPr>
            <a:r>
              <a:rPr lang="pl-PL" dirty="0"/>
              <a:t>Oto przykład działania algorytmu A* dla grafu, którego wierzchołkami są miasta, wagami krawędzi odległości drogowe, a heurystyka h ( x ) jest odległością w linii prostej. Przykład pokazuje prostą sytuację, w której A* wykona nawrót ze względu na niesłuszne przewidywania heurystyki. </a:t>
            </a:r>
          </a:p>
        </p:txBody>
      </p:sp>
      <p:pic>
        <p:nvPicPr>
          <p:cNvPr id="5" name="Obraz 4" descr="Obraz zawierający diagram, linia, zrzut ekranu, krąg&#10;&#10;Opis wygenerowany automatycznie">
            <a:extLst>
              <a:ext uri="{FF2B5EF4-FFF2-40B4-BE49-F238E27FC236}">
                <a16:creationId xmlns:a16="http://schemas.microsoft.com/office/drawing/2014/main" id="{0092984C-3D95-E3B2-1982-430447D77DD3}"/>
              </a:ext>
            </a:extLst>
          </p:cNvPr>
          <p:cNvPicPr>
            <a:picLocks noChangeAspect="1"/>
          </p:cNvPicPr>
          <p:nvPr/>
        </p:nvPicPr>
        <p:blipFill>
          <a:blip r:embed="rId2"/>
          <a:stretch>
            <a:fillRect/>
          </a:stretch>
        </p:blipFill>
        <p:spPr>
          <a:xfrm>
            <a:off x="4335257" y="1342625"/>
            <a:ext cx="3810000" cy="2695575"/>
          </a:xfrm>
          <a:prstGeom prst="rect">
            <a:avLst/>
          </a:prstGeom>
        </p:spPr>
      </p:pic>
    </p:spTree>
    <p:extLst>
      <p:ext uri="{BB962C8B-B14F-4D97-AF65-F5344CB8AC3E}">
        <p14:creationId xmlns:p14="http://schemas.microsoft.com/office/powerpoint/2010/main" val="35705455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1BC0917-89F1-EFD7-59E6-5E466F44ACA5}"/>
              </a:ext>
            </a:extLst>
          </p:cNvPr>
          <p:cNvSpPr>
            <a:spLocks noGrp="1"/>
          </p:cNvSpPr>
          <p:nvPr>
            <p:ph type="body" sz="quarter" idx="25"/>
          </p:nvPr>
        </p:nvSpPr>
        <p:spPr/>
        <p:txBody>
          <a:bodyPr/>
          <a:lstStyle/>
          <a:p>
            <a:endParaRPr lang="pl-PL"/>
          </a:p>
        </p:txBody>
      </p:sp>
      <p:sp>
        <p:nvSpPr>
          <p:cNvPr id="3" name="Rectangle 1">
            <a:extLst>
              <a:ext uri="{FF2B5EF4-FFF2-40B4-BE49-F238E27FC236}">
                <a16:creationId xmlns:a16="http://schemas.microsoft.com/office/drawing/2014/main" id="{BFF664BE-F013-E9F0-FE74-4F5BCFAF6BE4}"/>
              </a:ext>
            </a:extLst>
          </p:cNvPr>
          <p:cNvSpPr>
            <a:spLocks noChangeArrowheads="1"/>
          </p:cNvSpPr>
          <p:nvPr/>
        </p:nvSpPr>
        <p:spPr bwMode="auto">
          <a:xfrm>
            <a:off x="2306781" y="884131"/>
            <a:ext cx="2095445" cy="31085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2800" b="0" i="0" u="none" strike="noStrike" cap="none" normalizeH="0" baseline="0" dirty="0" err="1">
                <a:ln>
                  <a:noFill/>
                </a:ln>
                <a:solidFill>
                  <a:srgbClr val="000000"/>
                </a:solidFill>
                <a:effectLst/>
                <a:latin typeface="JetBrains Mono"/>
              </a:rPr>
              <a:t>grid</a:t>
            </a:r>
            <a:r>
              <a:rPr kumimoji="0" lang="pl-PL" altLang="pl-PL" sz="2800" b="0" i="0" u="none" strike="noStrike" cap="none" normalizeH="0" baseline="0" dirty="0">
                <a:ln>
                  <a:noFill/>
                </a:ln>
                <a:solidFill>
                  <a:srgbClr val="000000"/>
                </a:solidFill>
                <a:effectLst/>
                <a:latin typeface="JetBrains Mono"/>
              </a:rPr>
              <a:t> = [</a:t>
            </a:r>
            <a:br>
              <a:rPr kumimoji="0" lang="pl-PL" altLang="pl-PL" sz="2800" b="0" i="0" u="none" strike="noStrike" cap="none" normalizeH="0" baseline="0" dirty="0">
                <a:ln>
                  <a:noFill/>
                </a:ln>
                <a:solidFill>
                  <a:srgbClr val="000000"/>
                </a:solidFill>
                <a:effectLst/>
                <a:latin typeface="JetBrains Mono"/>
              </a:rPr>
            </a:br>
            <a:r>
              <a:rPr kumimoji="0" lang="pl-PL" altLang="pl-PL" sz="2800" b="0" i="0" u="none" strike="noStrike" cap="none" normalizeH="0" baseline="0" dirty="0">
                <a:ln>
                  <a:noFill/>
                </a:ln>
                <a:solidFill>
                  <a:srgbClr val="000000"/>
                </a:solidFill>
                <a:effectLst/>
                <a:latin typeface="JetBrains Mono"/>
              </a:rPr>
              <a:t>    [</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1</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br>
              <a:rPr kumimoji="0" lang="pl-PL" altLang="pl-PL" sz="2800" b="0" i="0" u="none" strike="noStrike" cap="none" normalizeH="0" baseline="0" dirty="0">
                <a:ln>
                  <a:noFill/>
                </a:ln>
                <a:solidFill>
                  <a:srgbClr val="000000"/>
                </a:solidFill>
                <a:effectLst/>
                <a:latin typeface="JetBrains Mono"/>
              </a:rPr>
            </a:br>
            <a:r>
              <a:rPr kumimoji="0" lang="pl-PL" altLang="pl-PL" sz="2800" b="0" i="0" u="none" strike="noStrike" cap="none" normalizeH="0" baseline="0" dirty="0">
                <a:ln>
                  <a:noFill/>
                </a:ln>
                <a:solidFill>
                  <a:srgbClr val="000000"/>
                </a:solidFill>
                <a:effectLst/>
                <a:latin typeface="JetBrains Mono"/>
              </a:rPr>
              <a:t>    [</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1</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1</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br>
              <a:rPr kumimoji="0" lang="pl-PL" altLang="pl-PL" sz="2800" b="0" i="0" u="none" strike="noStrike" cap="none" normalizeH="0" baseline="0" dirty="0">
                <a:ln>
                  <a:noFill/>
                </a:ln>
                <a:solidFill>
                  <a:srgbClr val="000000"/>
                </a:solidFill>
                <a:effectLst/>
                <a:latin typeface="JetBrains Mono"/>
              </a:rPr>
            </a:br>
            <a:r>
              <a:rPr kumimoji="0" lang="pl-PL" altLang="pl-PL" sz="2800" b="0" i="0" u="none" strike="noStrike" cap="none" normalizeH="0" baseline="0" dirty="0">
                <a:ln>
                  <a:noFill/>
                </a:ln>
                <a:solidFill>
                  <a:srgbClr val="000000"/>
                </a:solidFill>
                <a:effectLst/>
                <a:latin typeface="JetBrains Mono"/>
              </a:rPr>
              <a:t>    [</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1</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br>
              <a:rPr kumimoji="0" lang="pl-PL" altLang="pl-PL" sz="2800" b="0" i="0" u="none" strike="noStrike" cap="none" normalizeH="0" baseline="0" dirty="0">
                <a:ln>
                  <a:noFill/>
                </a:ln>
                <a:solidFill>
                  <a:srgbClr val="000000"/>
                </a:solidFill>
                <a:effectLst/>
                <a:latin typeface="JetBrains Mono"/>
              </a:rPr>
            </a:br>
            <a:r>
              <a:rPr kumimoji="0" lang="pl-PL" altLang="pl-PL" sz="2800" b="0" i="0" u="none" strike="noStrike" cap="none" normalizeH="0" baseline="0" dirty="0">
                <a:ln>
                  <a:noFill/>
                </a:ln>
                <a:solidFill>
                  <a:srgbClr val="000000"/>
                </a:solidFill>
                <a:effectLst/>
                <a:latin typeface="JetBrains Mono"/>
              </a:rPr>
              <a:t>    [</a:t>
            </a:r>
            <a:r>
              <a:rPr kumimoji="0" lang="pl-PL" altLang="pl-PL" sz="2800" b="0" i="0" u="none" strike="noStrike" cap="none" normalizeH="0" baseline="0" dirty="0">
                <a:ln>
                  <a:noFill/>
                </a:ln>
                <a:solidFill>
                  <a:srgbClr val="0000FF"/>
                </a:solidFill>
                <a:effectLst/>
                <a:latin typeface="JetBrains Mono"/>
              </a:rPr>
              <a:t>1</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1</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1</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br>
              <a:rPr kumimoji="0" lang="pl-PL" altLang="pl-PL" sz="2800" b="0" i="0" u="none" strike="noStrike" cap="none" normalizeH="0" baseline="0" dirty="0">
                <a:ln>
                  <a:noFill/>
                </a:ln>
                <a:solidFill>
                  <a:srgbClr val="000000"/>
                </a:solidFill>
                <a:effectLst/>
                <a:latin typeface="JetBrains Mono"/>
              </a:rPr>
            </a:br>
            <a:r>
              <a:rPr kumimoji="0" lang="pl-PL" altLang="pl-PL" sz="2800" b="0" i="0" u="none" strike="noStrike" cap="none" normalizeH="0" baseline="0" dirty="0">
                <a:ln>
                  <a:noFill/>
                </a:ln>
                <a:solidFill>
                  <a:srgbClr val="000000"/>
                </a:solidFill>
                <a:effectLst/>
                <a:latin typeface="JetBrains Mono"/>
              </a:rPr>
              <a:t>    [</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r>
              <a:rPr kumimoji="0" lang="pl-PL" altLang="pl-PL" sz="2800" b="0" i="0" u="none" strike="noStrike" cap="none" normalizeH="0" baseline="0" dirty="0">
                <a:ln>
                  <a:noFill/>
                </a:ln>
                <a:solidFill>
                  <a:srgbClr val="0000FF"/>
                </a:solidFill>
                <a:effectLst/>
                <a:latin typeface="JetBrains Mono"/>
              </a:rPr>
              <a:t>0</a:t>
            </a:r>
            <a:r>
              <a:rPr kumimoji="0" lang="pl-PL" altLang="pl-PL" sz="2800" b="0" i="0" u="none" strike="noStrike" cap="none" normalizeH="0" baseline="0" dirty="0">
                <a:ln>
                  <a:noFill/>
                </a:ln>
                <a:solidFill>
                  <a:srgbClr val="000000"/>
                </a:solidFill>
                <a:effectLst/>
                <a:latin typeface="JetBrains Mono"/>
              </a:rPr>
              <a:t>],</a:t>
            </a:r>
            <a:br>
              <a:rPr kumimoji="0" lang="pl-PL" altLang="pl-PL" sz="2800" b="0" i="0" u="none" strike="noStrike" cap="none" normalizeH="0" baseline="0" dirty="0">
                <a:ln>
                  <a:noFill/>
                </a:ln>
                <a:solidFill>
                  <a:srgbClr val="000000"/>
                </a:solidFill>
                <a:effectLst/>
                <a:latin typeface="JetBrains Mono"/>
              </a:rPr>
            </a:br>
            <a:r>
              <a:rPr kumimoji="0" lang="pl-PL" altLang="pl-PL" sz="2800" b="0" i="0" u="none" strike="noStrike" cap="none" normalizeH="0" baseline="0" dirty="0">
                <a:ln>
                  <a:noFill/>
                </a:ln>
                <a:solidFill>
                  <a:srgbClr val="000000"/>
                </a:solidFill>
                <a:effectLst/>
                <a:latin typeface="JetBrains Mono"/>
              </a:rPr>
              <a:t>]</a:t>
            </a:r>
            <a:endParaRPr kumimoji="0" lang="pl-PL" altLang="pl-PL" sz="5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4" name="Pismo odręczne 3">
                <a:extLst>
                  <a:ext uri="{FF2B5EF4-FFF2-40B4-BE49-F238E27FC236}">
                    <a16:creationId xmlns:a16="http://schemas.microsoft.com/office/drawing/2014/main" id="{27FC5827-86CD-41A8-ACB8-D0673DE441EF}"/>
                  </a:ext>
                </a:extLst>
              </p14:cNvPr>
              <p14:cNvContentPartPr/>
              <p14:nvPr/>
            </p14:nvContentPartPr>
            <p14:xfrm>
              <a:off x="1557360" y="838080"/>
              <a:ext cx="5420160" cy="2719800"/>
            </p14:xfrm>
          </p:contentPart>
        </mc:Choice>
        <mc:Fallback xmlns="">
          <p:pic>
            <p:nvPicPr>
              <p:cNvPr id="4" name="Pismo odręczne 3">
                <a:extLst>
                  <a:ext uri="{FF2B5EF4-FFF2-40B4-BE49-F238E27FC236}">
                    <a16:creationId xmlns:a16="http://schemas.microsoft.com/office/drawing/2014/main" id="{27FC5827-86CD-41A8-ACB8-D0673DE441EF}"/>
                  </a:ext>
                </a:extLst>
              </p:cNvPr>
              <p:cNvPicPr/>
              <p:nvPr/>
            </p:nvPicPr>
            <p:blipFill>
              <a:blip r:embed="rId3"/>
              <a:stretch>
                <a:fillRect/>
              </a:stretch>
            </p:blipFill>
            <p:spPr>
              <a:xfrm>
                <a:off x="1548000" y="828720"/>
                <a:ext cx="5438880" cy="2738520"/>
              </a:xfrm>
              <a:prstGeom prst="rect">
                <a:avLst/>
              </a:prstGeom>
            </p:spPr>
          </p:pic>
        </mc:Fallback>
      </mc:AlternateContent>
    </p:spTree>
    <p:extLst>
      <p:ext uri="{BB962C8B-B14F-4D97-AF65-F5344CB8AC3E}">
        <p14:creationId xmlns:p14="http://schemas.microsoft.com/office/powerpoint/2010/main" val="9263587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B145B3-E17B-11D4-123A-7D3859F8EC7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2942B63-ED27-876B-A549-2F9E7F84E73F}"/>
              </a:ext>
            </a:extLst>
          </p:cNvPr>
          <p:cNvSpPr>
            <a:spLocks noGrp="1"/>
          </p:cNvSpPr>
          <p:nvPr>
            <p:ph type="body" sz="quarter" idx="27"/>
          </p:nvPr>
        </p:nvSpPr>
        <p:spPr>
          <a:xfrm>
            <a:off x="159327" y="853640"/>
            <a:ext cx="8984673" cy="3913622"/>
          </a:xfrm>
        </p:spPr>
        <p:txBody>
          <a:bodyPr/>
          <a:lstStyle/>
          <a:p>
            <a:pPr marL="0" indent="0">
              <a:buNone/>
            </a:pPr>
            <a:r>
              <a:rPr lang="pl-PL" dirty="0"/>
              <a:t>Zakładając, że używana w algorytmie heurystyka jest dopuszczalna, możemy stwierdzić, iż A* jest dopuszczalny (ang. </a:t>
            </a:r>
            <a:r>
              <a:rPr lang="pl-PL" dirty="0" err="1"/>
              <a:t>admissible</a:t>
            </a:r>
            <a:r>
              <a:rPr lang="pl-PL" dirty="0"/>
              <a:t>). Oznacza to, że zawsze poda nam prawidłowe rozwiązanie, jeżeli takowe istnieje. Co więcej, algorytm ten podczas działania przeszukuje mniej węzłów niż jakikolwiek inny dopuszczalny algorytm przeszukiwania z taką samą heurystyką. Dzieje się tak, ponieważ A* tworzy „optymistyczne” oszacowanie kosztu ścieżki przez każdy węzeł, który bierze pod uwagę – optymistyczny w tym sensie, że prawdziwy koszt ścieżki przez dany węzeł do węzła końcowego będzie co najmniej tak duży jak oszacowanie.</a:t>
            </a:r>
          </a:p>
          <a:p>
            <a:pPr marL="0" indent="0">
              <a:buNone/>
            </a:pPr>
            <a:endParaRPr lang="pl-PL" dirty="0"/>
          </a:p>
          <a:p>
            <a:pPr marL="0" indent="0">
              <a:buNone/>
            </a:pPr>
            <a:r>
              <a:rPr lang="pl-PL" dirty="0"/>
              <a:t>Kiedy A* kończy przeszukiwanie, ma (z definicji) znalezioną ścieżkę, której koszt jest mniejszy niż szacowany koszt jakiejkolwiek innej ścieżki (innej, czyli przechodzącej co najmniej przez jeden węzeł niewchodzący w skład znalezionej ścieżki). Ponieważ oszacowania są optymistyczne, algorytm A* może bezpiecznie zignorować te inne ścieżki. Innymi słowy, A* nigdy nie „przeoczy” ścieżki o niższym koszcie i dlatego jest dopuszczalny. </a:t>
            </a:r>
          </a:p>
        </p:txBody>
      </p:sp>
    </p:spTree>
    <p:extLst>
      <p:ext uri="{BB962C8B-B14F-4D97-AF65-F5344CB8AC3E}">
        <p14:creationId xmlns:p14="http://schemas.microsoft.com/office/powerpoint/2010/main" val="1307033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D6869F-FD0F-2A3E-D0B1-A594103F7C5E}"/>
              </a:ext>
            </a:extLst>
          </p:cNvPr>
          <p:cNvSpPr>
            <a:spLocks noGrp="1"/>
          </p:cNvSpPr>
          <p:nvPr>
            <p:ph type="body" sz="quarter" idx="25"/>
          </p:nvPr>
        </p:nvSpPr>
        <p:spPr/>
        <p:txBody>
          <a:bodyPr/>
          <a:lstStyle/>
          <a:p>
            <a:r>
              <a:rPr lang="pl-PL" dirty="0"/>
              <a:t>ALGORYTMY</a:t>
            </a:r>
          </a:p>
        </p:txBody>
      </p:sp>
      <p:sp>
        <p:nvSpPr>
          <p:cNvPr id="3" name="Symbol zastępczy tekstu 2">
            <a:extLst>
              <a:ext uri="{FF2B5EF4-FFF2-40B4-BE49-F238E27FC236}">
                <a16:creationId xmlns:a16="http://schemas.microsoft.com/office/drawing/2014/main" id="{CF187A09-9B5E-E5C7-A3E3-2A8BC26E4245}"/>
              </a:ext>
            </a:extLst>
          </p:cNvPr>
          <p:cNvSpPr>
            <a:spLocks noGrp="1"/>
          </p:cNvSpPr>
          <p:nvPr>
            <p:ph type="body" sz="quarter" idx="27"/>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ReBeL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Efficient</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Non-</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Convex</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Reformulations</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Memory-Efficient First-Order Semidefinite Programming,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Advantage Weighted Actor-Critic (AWAC),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RigL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Behaviour-Regularised</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Model-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ENsemble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(BREMEN)</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6255110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BA633A6-3428-5476-0511-6A76882EDA34}"/>
              </a:ext>
            </a:extLst>
          </p:cNvPr>
          <p:cNvSpPr>
            <a:spLocks noGrp="1"/>
          </p:cNvSpPr>
          <p:nvPr>
            <p:ph type="body" sz="quarter" idx="25"/>
          </p:nvPr>
        </p:nvSpPr>
        <p:spPr/>
        <p:txBody>
          <a:bodyPr/>
          <a:lstStyle/>
          <a:p>
            <a:r>
              <a:rPr lang="en-US" dirty="0" err="1"/>
              <a:t>ReBeL</a:t>
            </a:r>
            <a:r>
              <a:rPr lang="en-US" dirty="0"/>
              <a:t> (Recurrent Dueling Bandit Learning) </a:t>
            </a:r>
            <a:endParaRPr lang="pl-PL" dirty="0"/>
          </a:p>
        </p:txBody>
      </p:sp>
      <p:sp>
        <p:nvSpPr>
          <p:cNvPr id="3" name="Symbol zastępczy tekstu 2">
            <a:extLst>
              <a:ext uri="{FF2B5EF4-FFF2-40B4-BE49-F238E27FC236}">
                <a16:creationId xmlns:a16="http://schemas.microsoft.com/office/drawing/2014/main" id="{48D153F5-96D6-67AC-61C0-105A7DBF50BD}"/>
              </a:ext>
            </a:extLst>
          </p:cNvPr>
          <p:cNvSpPr>
            <a:spLocks noGrp="1"/>
          </p:cNvSpPr>
          <p:nvPr>
            <p:ph type="body" sz="quarter" idx="27"/>
          </p:nvPr>
        </p:nvSpPr>
        <p:spPr/>
        <p:txBody>
          <a:bodyPr/>
          <a:lstStyle/>
          <a:p>
            <a:pPr marL="0" indent="0">
              <a:buNone/>
            </a:pPr>
            <a:r>
              <a:rPr lang="pl-PL" dirty="0" err="1"/>
              <a:t>ReBeL</a:t>
            </a:r>
            <a:r>
              <a:rPr lang="pl-PL" dirty="0"/>
              <a:t> (</a:t>
            </a:r>
            <a:r>
              <a:rPr lang="pl-PL" dirty="0" err="1"/>
              <a:t>Recurrent</a:t>
            </a:r>
            <a:r>
              <a:rPr lang="pl-PL" dirty="0"/>
              <a:t> </a:t>
            </a:r>
            <a:r>
              <a:rPr lang="pl-PL" dirty="0" err="1"/>
              <a:t>Dueling</a:t>
            </a:r>
            <a:r>
              <a:rPr lang="pl-PL" dirty="0"/>
              <a:t> </a:t>
            </a:r>
            <a:r>
              <a:rPr lang="pl-PL" dirty="0" err="1"/>
              <a:t>Bandit</a:t>
            </a:r>
            <a:r>
              <a:rPr lang="pl-PL" dirty="0"/>
              <a:t> Learning) to zaawansowany algorytm sztucznej inteligencji opracowany przez Facebook AI, który łączy uczenie przez wzmacnianie oraz teorię gier do obsługi gier z niedoskonałymi informacjami. Rozszerza podejście </a:t>
            </a:r>
            <a:r>
              <a:rPr lang="pl-PL" dirty="0" err="1"/>
              <a:t>AlphaZero</a:t>
            </a:r>
            <a:r>
              <a:rPr lang="pl-PL" dirty="0"/>
              <a:t>, wprowadzając mechanizm rekursywnego rozumowania. Napisanie pełnego algorytmu </a:t>
            </a:r>
            <a:r>
              <a:rPr lang="pl-PL" dirty="0" err="1"/>
              <a:t>ReBeL</a:t>
            </a:r>
            <a:r>
              <a:rPr lang="pl-PL" dirty="0"/>
              <a:t> jest skomplikowane i wymaga solidnego zrozumienia uczenia przez wzmacnianie, teorii gier oraz sieci neuronowych.</a:t>
            </a:r>
          </a:p>
          <a:p>
            <a:pPr marL="0" indent="0">
              <a:buNone/>
            </a:pPr>
            <a:endParaRPr lang="pl-PL" dirty="0"/>
          </a:p>
          <a:p>
            <a:pPr marL="0" indent="0">
              <a:buNone/>
            </a:pPr>
            <a:r>
              <a:rPr lang="pl-PL" dirty="0"/>
              <a:t>Poniżej znajduje się uproszczony zarys, jak można rozpocząć implementację podstawowej wersji algorytmu </a:t>
            </a:r>
            <a:r>
              <a:rPr lang="pl-PL" dirty="0" err="1"/>
              <a:t>ReBeL</a:t>
            </a:r>
            <a:r>
              <a:rPr lang="pl-PL" dirty="0"/>
              <a:t> w języku </a:t>
            </a:r>
            <a:r>
              <a:rPr lang="pl-PL" dirty="0" err="1"/>
              <a:t>Python</a:t>
            </a:r>
            <a:r>
              <a:rPr lang="pl-PL" dirty="0"/>
              <a:t>. Ten przykład zakłada znajomość kluczowych pojęć i skupia się na strukturze podejścia. Nie jest to pełna implementacja, ale powinna służyć jako wskazówka.</a:t>
            </a:r>
          </a:p>
        </p:txBody>
      </p:sp>
    </p:spTree>
    <p:extLst>
      <p:ext uri="{BB962C8B-B14F-4D97-AF65-F5344CB8AC3E}">
        <p14:creationId xmlns:p14="http://schemas.microsoft.com/office/powerpoint/2010/main" val="2928977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p:nvPr>
        </p:nvSpPr>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591446" y="1082540"/>
            <a:ext cx="8262918" cy="1569660"/>
          </a:xfrm>
          <a:prstGeom prst="rect">
            <a:avLst/>
          </a:prstGeom>
          <a:noFill/>
        </p:spPr>
        <p:txBody>
          <a:bodyPr wrap="square">
            <a:spAutoFit/>
          </a:bodyPr>
          <a:lstStyle/>
          <a:p>
            <a:r>
              <a:rPr lang="pl-PL" sz="1500" b="1" dirty="0"/>
              <a:t>Filozoficzne i naukowe podejście:</a:t>
            </a:r>
          </a:p>
          <a:p>
            <a:endParaRPr lang="pl-PL" sz="1350" dirty="0"/>
          </a:p>
          <a:p>
            <a:r>
              <a:rPr lang="pl-PL" sz="1350" dirty="0"/>
              <a:t>    Filozofia: Świadomość jest od wieków tematem rozważań filozoficznych. Pytania o naturę świadomości, jej źródło oraz relację do ciała i umysłu są centralnymi tematami w filozofii umysłu.</a:t>
            </a:r>
          </a:p>
          <a:p>
            <a:r>
              <a:rPr lang="pl-PL" sz="1350" dirty="0"/>
              <a:t>    Neurobiologia: Naukowcy starają się zrozumieć świadomość poprzez badanie mózgu, szukając odpowiedzi na pytanie, jak procesy neurobiologiczne prowadzą do powstania świadomości.</a:t>
            </a:r>
          </a:p>
          <a:p>
            <a:endParaRPr lang="pl-PL" sz="1350"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683570" y="2733769"/>
            <a:ext cx="6343985" cy="2192908"/>
          </a:xfrm>
          <a:prstGeom prst="rect">
            <a:avLst/>
          </a:prstGeom>
          <a:noFill/>
        </p:spPr>
        <p:txBody>
          <a:bodyPr wrap="square">
            <a:spAutoFit/>
          </a:bodyPr>
          <a:lstStyle/>
          <a:p>
            <a:r>
              <a:rPr lang="pl-PL" sz="1500" b="1" dirty="0"/>
              <a:t>Świadomość a sztuczna inteligencja:</a:t>
            </a:r>
          </a:p>
          <a:p>
            <a:endParaRPr lang="pl-PL" sz="1350" dirty="0"/>
          </a:p>
          <a:p>
            <a:r>
              <a:rPr lang="pl-PL" sz="1350"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endParaRPr lang="pl-PL" sz="1350" dirty="0"/>
          </a:p>
          <a:p>
            <a:r>
              <a:rPr lang="pl-PL" sz="1350"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39454635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B31653-EC27-F913-9C4E-AFAA1EAAEE77}"/>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B5F7B63-3FF6-43B0-1A1A-A81FDADA95B0}"/>
              </a:ext>
            </a:extLst>
          </p:cNvPr>
          <p:cNvSpPr>
            <a:spLocks noGrp="1"/>
          </p:cNvSpPr>
          <p:nvPr>
            <p:ph type="body" sz="quarter" idx="27"/>
          </p:nvPr>
        </p:nvSpPr>
        <p:spPr/>
        <p:txBody>
          <a:bodyPr/>
          <a:lstStyle/>
          <a:p>
            <a:pPr marL="0" indent="0">
              <a:buNone/>
            </a:pPr>
            <a:r>
              <a:rPr lang="pl-PL" dirty="0"/>
              <a:t>Wymagania</a:t>
            </a:r>
          </a:p>
          <a:p>
            <a:r>
              <a:rPr lang="pl-PL" dirty="0" err="1"/>
              <a:t>Python</a:t>
            </a:r>
            <a:r>
              <a:rPr lang="pl-PL" dirty="0"/>
              <a:t> 3.x</a:t>
            </a:r>
          </a:p>
          <a:p>
            <a:r>
              <a:rPr lang="pl-PL" dirty="0" err="1"/>
              <a:t>PyTorch</a:t>
            </a:r>
            <a:r>
              <a:rPr lang="pl-PL" dirty="0"/>
              <a:t> lub </a:t>
            </a:r>
            <a:r>
              <a:rPr lang="pl-PL" dirty="0" err="1"/>
              <a:t>TensorFlow</a:t>
            </a:r>
            <a:r>
              <a:rPr lang="pl-PL" dirty="0"/>
              <a:t> do implementacji sieci neuronowych</a:t>
            </a:r>
          </a:p>
          <a:p>
            <a:r>
              <a:rPr lang="pl-PL" dirty="0"/>
              <a:t>Biblioteki do środowisk gier (np. </a:t>
            </a:r>
            <a:r>
              <a:rPr lang="pl-PL" dirty="0" err="1"/>
              <a:t>OpenAI</a:t>
            </a:r>
            <a:r>
              <a:rPr lang="pl-PL" dirty="0"/>
              <a:t> </a:t>
            </a:r>
            <a:r>
              <a:rPr lang="pl-PL" dirty="0" err="1"/>
              <a:t>Gym</a:t>
            </a:r>
            <a:r>
              <a:rPr lang="pl-PL" dirty="0"/>
              <a:t> do środowisk uczenia przez wzmacnianie)</a:t>
            </a:r>
          </a:p>
          <a:p>
            <a:pPr marL="0" indent="0">
              <a:buNone/>
            </a:pPr>
            <a:r>
              <a:rPr lang="pl-PL" dirty="0"/>
              <a:t>Podstawowa struktura</a:t>
            </a:r>
          </a:p>
          <a:p>
            <a:r>
              <a:rPr lang="pl-PL" dirty="0"/>
              <a:t>Definicja gry: Zdefiniuj środowisko gry z jej zasadami i stanami.</a:t>
            </a:r>
          </a:p>
          <a:p>
            <a:r>
              <a:rPr lang="pl-PL" dirty="0"/>
              <a:t>Sieci neuronowe: Skonfiguruj sieci neuronowe do przewidywania polityk i funkcji wartości.</a:t>
            </a:r>
          </a:p>
          <a:p>
            <a:r>
              <a:rPr lang="pl-PL" dirty="0"/>
              <a:t>Pętla treningowa: Zaimplementuj pętlę treningową, w której algorytm uczy się na podstawie symulacji gier.</a:t>
            </a:r>
          </a:p>
        </p:txBody>
      </p:sp>
    </p:spTree>
    <p:extLst>
      <p:ext uri="{BB962C8B-B14F-4D97-AF65-F5344CB8AC3E}">
        <p14:creationId xmlns:p14="http://schemas.microsoft.com/office/powerpoint/2010/main" val="26189027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5C4980-9830-B3B4-0F58-09A7C2C833DF}"/>
              </a:ext>
            </a:extLst>
          </p:cNvPr>
          <p:cNvSpPr>
            <a:spLocks noGrp="1"/>
          </p:cNvSpPr>
          <p:nvPr>
            <p:ph type="title"/>
          </p:nvPr>
        </p:nvSpPr>
        <p:spPr>
          <a:xfrm>
            <a:off x="457200" y="206376"/>
            <a:ext cx="8229600" cy="857250"/>
          </a:xfrm>
        </p:spPr>
        <p:txBody>
          <a:bodyPr vert="horz" wrap="square" lIns="0" tIns="45720" rIns="91440" bIns="45720" numCol="1" rtlCol="0" anchor="b" anchorCtr="0" compatLnSpc="1">
            <a:prstTxWarp prst="textNoShape">
              <a:avLst/>
            </a:prstTxWarp>
            <a:normAutofit/>
          </a:bodyPr>
          <a:lstStyle/>
          <a:p>
            <a:r>
              <a:rPr lang="pl-PL" dirty="0"/>
              <a:t>ANALIZA NLP</a:t>
            </a:r>
          </a:p>
        </p:txBody>
      </p:sp>
      <p:pic>
        <p:nvPicPr>
          <p:cNvPr id="6" name="Obraz 5" descr="Obraz zawierający zrzut ekranu, laser, sztuka, światło&#10;&#10;Opis wygenerowany automatycznie">
            <a:extLst>
              <a:ext uri="{FF2B5EF4-FFF2-40B4-BE49-F238E27FC236}">
                <a16:creationId xmlns:a16="http://schemas.microsoft.com/office/drawing/2014/main" id="{35ED58D8-571D-D0C3-A99C-7F3B20FE8741}"/>
              </a:ext>
            </a:extLst>
          </p:cNvPr>
          <p:cNvPicPr>
            <a:picLocks noChangeAspect="1"/>
          </p:cNvPicPr>
          <p:nvPr/>
        </p:nvPicPr>
        <p:blipFill>
          <a:blip r:embed="rId2">
            <a:extLst>
              <a:ext uri="{837473B0-CC2E-450A-ABE3-18F120FF3D39}">
                <a1611:picAttrSrcUrl xmlns:a1611="http://schemas.microsoft.com/office/drawing/2016/11/main" r:id="rId3"/>
              </a:ext>
            </a:extLst>
          </a:blip>
          <a:srcRect l="13498" r="27000" b="3"/>
          <a:stretch/>
        </p:blipFill>
        <p:spPr>
          <a:xfrm>
            <a:off x="510801" y="1113588"/>
            <a:ext cx="3974262" cy="3456384"/>
          </a:xfrm>
          <a:prstGeom prst="rect">
            <a:avLst/>
          </a:prstGeom>
          <a:noFill/>
        </p:spPr>
      </p:pic>
      <p:sp>
        <p:nvSpPr>
          <p:cNvPr id="4" name="pole tekstowe 3">
            <a:extLst>
              <a:ext uri="{FF2B5EF4-FFF2-40B4-BE49-F238E27FC236}">
                <a16:creationId xmlns:a16="http://schemas.microsoft.com/office/drawing/2014/main" id="{BCC81970-F2D1-1630-5704-91DDC81F7D7D}"/>
              </a:ext>
            </a:extLst>
          </p:cNvPr>
          <p:cNvSpPr txBox="1"/>
          <p:nvPr/>
        </p:nvSpPr>
        <p:spPr bwMode="auto">
          <a:xfrm>
            <a:off x="4658917" y="1118893"/>
            <a:ext cx="3974307" cy="3456384"/>
          </a:xfrm>
          <a:prstGeom prst="rect">
            <a:avLst/>
          </a:prstGeom>
          <a:noFill/>
          <a:ln>
            <a:noFill/>
          </a:ln>
        </p:spPr>
        <p:txBody>
          <a:bodyPr vert="horz" wrap="square" lIns="0" tIns="45720" rIns="0" bIns="45720" numCol="1" rtlCol="0" anchor="t" anchorCtr="0" compatLnSpc="1">
            <a:prstTxWarp prst="textNoShape">
              <a:avLst/>
            </a:prstTxWarp>
            <a:normAutofit/>
          </a:bodyPr>
          <a:lstStyle/>
          <a:p>
            <a:pPr eaLnBrk="0" fontAlgn="base" hangingPunct="0">
              <a:spcBef>
                <a:spcPct val="20000"/>
              </a:spcBef>
              <a:spcAft>
                <a:spcPct val="0"/>
              </a:spcAft>
            </a:pPr>
            <a:r>
              <a:rPr lang="pl-PL" b="1" dirty="0">
                <a:solidFill>
                  <a:schemeClr val="accent1"/>
                </a:solidFill>
              </a:rPr>
              <a:t>Analiza NLP (Natural Language Processing, czyli przetwarzanie języka naturalnego) to dziedzina sztucznej inteligencji, która zajmuje się rozumieniem, analizą i generowaniem języka naturalnego przez komputery. Poniżej znajdziesz kluczowe aspekty, procesy i zastosowania NLP</a:t>
            </a:r>
          </a:p>
        </p:txBody>
      </p:sp>
    </p:spTree>
    <p:extLst>
      <p:ext uri="{BB962C8B-B14F-4D97-AF65-F5344CB8AC3E}">
        <p14:creationId xmlns:p14="http://schemas.microsoft.com/office/powerpoint/2010/main" val="37566774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BC720-A550-E81E-FFEE-81AF918F1DB1}"/>
              </a:ext>
            </a:extLst>
          </p:cNvPr>
          <p:cNvSpPr>
            <a:spLocks noGrp="1"/>
          </p:cNvSpPr>
          <p:nvPr>
            <p:ph type="body" sz="quarter" idx="25"/>
          </p:nvPr>
        </p:nvSpPr>
        <p:spPr/>
        <p:txBody>
          <a:bodyPr/>
          <a:lstStyle/>
          <a:p>
            <a:r>
              <a:rPr lang="pl-PL" dirty="0"/>
              <a:t>Podstawowe zadania NLP</a:t>
            </a:r>
          </a:p>
        </p:txBody>
      </p:sp>
      <p:sp>
        <p:nvSpPr>
          <p:cNvPr id="4" name="pole tekstowe 3">
            <a:extLst>
              <a:ext uri="{FF2B5EF4-FFF2-40B4-BE49-F238E27FC236}">
                <a16:creationId xmlns:a16="http://schemas.microsoft.com/office/drawing/2014/main" id="{12804EFB-8191-2D00-8223-8E4B627ADC99}"/>
              </a:ext>
            </a:extLst>
          </p:cNvPr>
          <p:cNvSpPr txBox="1"/>
          <p:nvPr/>
        </p:nvSpPr>
        <p:spPr>
          <a:xfrm>
            <a:off x="935183" y="1474145"/>
            <a:ext cx="6165273" cy="2308324"/>
          </a:xfrm>
          <a:prstGeom prst="rect">
            <a:avLst/>
          </a:prstGeom>
          <a:noFill/>
        </p:spPr>
        <p:txBody>
          <a:bodyPr wrap="square">
            <a:spAutoFit/>
          </a:bodyPr>
          <a:lstStyle/>
          <a:p>
            <a:r>
              <a:rPr lang="pl-PL" b="1" dirty="0"/>
              <a:t>a. Analiza składniowa (</a:t>
            </a:r>
            <a:r>
              <a:rPr lang="pl-PL" b="1" dirty="0" err="1"/>
              <a:t>Syntax</a:t>
            </a:r>
            <a:r>
              <a:rPr lang="pl-PL" b="1" dirty="0"/>
              <a:t> Analysis)</a:t>
            </a:r>
          </a:p>
          <a:p>
            <a:pPr>
              <a:buFont typeface="Arial" panose="020B0604020202020204" pitchFamily="34" charset="0"/>
              <a:buChar char="•"/>
            </a:pPr>
            <a:r>
              <a:rPr lang="pl-PL" dirty="0"/>
              <a:t>Obejmuje identyfikację struktury gramatycznej tekstu.</a:t>
            </a:r>
          </a:p>
          <a:p>
            <a:pPr>
              <a:buFont typeface="Arial" panose="020B0604020202020204" pitchFamily="34" charset="0"/>
              <a:buChar char="•"/>
            </a:pPr>
            <a:r>
              <a:rPr lang="pl-PL" dirty="0"/>
              <a:t>Narzędzia: </a:t>
            </a:r>
            <a:r>
              <a:rPr lang="pl-PL" dirty="0" err="1"/>
              <a:t>parsowanie</a:t>
            </a:r>
            <a:r>
              <a:rPr lang="pl-PL" dirty="0"/>
              <a:t> (tworzenie drzew składniowych), </a:t>
            </a:r>
            <a:r>
              <a:rPr lang="pl-PL" dirty="0" err="1"/>
              <a:t>tokenizacja</a:t>
            </a:r>
            <a:r>
              <a:rPr lang="pl-PL" dirty="0"/>
              <a:t> (dzielenie tekstu na słowa lub frazy).</a:t>
            </a:r>
          </a:p>
          <a:p>
            <a:r>
              <a:rPr lang="pl-PL" b="1" dirty="0"/>
              <a:t>b. Analiza semantyczna (</a:t>
            </a:r>
            <a:r>
              <a:rPr lang="pl-PL" b="1" dirty="0" err="1"/>
              <a:t>Semantic</a:t>
            </a:r>
            <a:r>
              <a:rPr lang="pl-PL" b="1" dirty="0"/>
              <a:t> Analysis)</a:t>
            </a:r>
          </a:p>
          <a:p>
            <a:pPr>
              <a:buFont typeface="Arial" panose="020B0604020202020204" pitchFamily="34" charset="0"/>
              <a:buChar char="•"/>
            </a:pPr>
            <a:r>
              <a:rPr lang="pl-PL" dirty="0"/>
              <a:t>Skupia się na znaczeniu słów, zdań i tekstów.</a:t>
            </a:r>
          </a:p>
          <a:p>
            <a:pPr>
              <a:buFont typeface="Arial" panose="020B0604020202020204" pitchFamily="34" charset="0"/>
              <a:buChar char="•"/>
            </a:pPr>
            <a:r>
              <a:rPr lang="pl-PL" dirty="0"/>
              <a:t>Obejmuje zadania, takie jak rozpoznawanie synonimów, analiza sentymentu czy rozumienie kontekstu.</a:t>
            </a:r>
          </a:p>
        </p:txBody>
      </p:sp>
    </p:spTree>
    <p:extLst>
      <p:ext uri="{BB962C8B-B14F-4D97-AF65-F5344CB8AC3E}">
        <p14:creationId xmlns:p14="http://schemas.microsoft.com/office/powerpoint/2010/main" val="20973996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4405-EBC7-BAB1-B72F-9FCA256E0172}"/>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D3844B-39DA-F352-B124-F07060345D43}"/>
              </a:ext>
            </a:extLst>
          </p:cNvPr>
          <p:cNvSpPr>
            <a:spLocks noGrp="1"/>
          </p:cNvSpPr>
          <p:nvPr>
            <p:ph type="body" sz="quarter" idx="25"/>
          </p:nvPr>
        </p:nvSpPr>
        <p:spPr/>
        <p:txBody>
          <a:bodyPr/>
          <a:lstStyle/>
          <a:p>
            <a:r>
              <a:rPr lang="pl-PL" dirty="0"/>
              <a:t>Podstawowe zadania NLP</a:t>
            </a:r>
          </a:p>
        </p:txBody>
      </p:sp>
      <p:sp>
        <p:nvSpPr>
          <p:cNvPr id="5" name="pole tekstowe 4">
            <a:extLst>
              <a:ext uri="{FF2B5EF4-FFF2-40B4-BE49-F238E27FC236}">
                <a16:creationId xmlns:a16="http://schemas.microsoft.com/office/drawing/2014/main" id="{9DA6E544-585E-559D-3009-245059B7E568}"/>
              </a:ext>
            </a:extLst>
          </p:cNvPr>
          <p:cNvSpPr txBox="1"/>
          <p:nvPr/>
        </p:nvSpPr>
        <p:spPr>
          <a:xfrm>
            <a:off x="657513" y="1140590"/>
            <a:ext cx="8028132" cy="2862322"/>
          </a:xfrm>
          <a:prstGeom prst="rect">
            <a:avLst/>
          </a:prstGeom>
          <a:noFill/>
        </p:spPr>
        <p:txBody>
          <a:bodyPr wrap="square">
            <a:spAutoFit/>
          </a:bodyPr>
          <a:lstStyle/>
          <a:p>
            <a:r>
              <a:rPr lang="pl-PL" b="1" dirty="0"/>
              <a:t>c. Analiza pragmatyczna (</a:t>
            </a:r>
            <a:r>
              <a:rPr lang="pl-PL" b="1" dirty="0" err="1"/>
              <a:t>Pragmatics</a:t>
            </a:r>
            <a:r>
              <a:rPr lang="pl-PL" b="1" dirty="0"/>
              <a:t>)</a:t>
            </a:r>
          </a:p>
          <a:p>
            <a:pPr>
              <a:buFont typeface="Arial" panose="020B0604020202020204" pitchFamily="34" charset="0"/>
              <a:buChar char="•"/>
            </a:pPr>
            <a:r>
              <a:rPr lang="pl-PL" dirty="0"/>
              <a:t>Bada, jak kontekst wpływa na znaczenie języka.</a:t>
            </a:r>
          </a:p>
          <a:p>
            <a:pPr>
              <a:buFont typeface="Arial" panose="020B0604020202020204" pitchFamily="34" charset="0"/>
              <a:buChar char="•"/>
            </a:pPr>
            <a:r>
              <a:rPr lang="pl-PL" dirty="0"/>
              <a:t>Uwzględnia znaczenie ukryte, intencje nadawcy i szerszy kontekst komunikacji.</a:t>
            </a:r>
          </a:p>
          <a:p>
            <a:r>
              <a:rPr lang="pl-PL" b="1" dirty="0"/>
              <a:t>d. Rozpoznawanie encji (</a:t>
            </a:r>
            <a:r>
              <a:rPr lang="pl-PL" b="1" dirty="0" err="1"/>
              <a:t>Named</a:t>
            </a:r>
            <a:r>
              <a:rPr lang="pl-PL" b="1" dirty="0"/>
              <a:t> </a:t>
            </a:r>
            <a:r>
              <a:rPr lang="pl-PL" b="1" dirty="0" err="1"/>
              <a:t>Entity</a:t>
            </a:r>
            <a:r>
              <a:rPr lang="pl-PL" b="1" dirty="0"/>
              <a:t> </a:t>
            </a:r>
            <a:r>
              <a:rPr lang="pl-PL" b="1" dirty="0" err="1"/>
              <a:t>Recognition</a:t>
            </a:r>
            <a:r>
              <a:rPr lang="pl-PL" b="1" dirty="0"/>
              <a:t>, NER)</a:t>
            </a:r>
          </a:p>
          <a:p>
            <a:pPr>
              <a:buFont typeface="Arial" panose="020B0604020202020204" pitchFamily="34" charset="0"/>
              <a:buChar char="•"/>
            </a:pPr>
            <a:r>
              <a:rPr lang="pl-PL" dirty="0"/>
              <a:t>Identyfikuje i klasyfikuje kluczowe elementy tekstu, np. nazwy własne, daty, lokalizacje.</a:t>
            </a:r>
          </a:p>
          <a:p>
            <a:r>
              <a:rPr lang="pl-PL" b="1" dirty="0"/>
              <a:t>e. Modelowanie języka (Language Modeling)</a:t>
            </a:r>
          </a:p>
          <a:p>
            <a:pPr>
              <a:buFont typeface="Arial" panose="020B0604020202020204" pitchFamily="34" charset="0"/>
              <a:buChar char="•"/>
            </a:pPr>
            <a:r>
              <a:rPr lang="pl-PL" dirty="0"/>
              <a:t>Prognozuje, jakie słowa powinny pojawić się w danym kontekście.</a:t>
            </a:r>
          </a:p>
          <a:p>
            <a:pPr>
              <a:buFont typeface="Arial" panose="020B0604020202020204" pitchFamily="34" charset="0"/>
              <a:buChar char="•"/>
            </a:pPr>
            <a:r>
              <a:rPr lang="pl-PL" dirty="0"/>
              <a:t>Wykorzystywane w autouzupełnianiu i generowaniu tekstu.</a:t>
            </a:r>
          </a:p>
        </p:txBody>
      </p:sp>
    </p:spTree>
    <p:extLst>
      <p:ext uri="{BB962C8B-B14F-4D97-AF65-F5344CB8AC3E}">
        <p14:creationId xmlns:p14="http://schemas.microsoft.com/office/powerpoint/2010/main" val="33400141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9D64E-5524-1444-8A48-DBCFC9A5CD8C}"/>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4F41189-E9E9-E682-B704-053726BA2230}"/>
              </a:ext>
            </a:extLst>
          </p:cNvPr>
          <p:cNvSpPr>
            <a:spLocks noGrp="1"/>
          </p:cNvSpPr>
          <p:nvPr>
            <p:ph type="body" sz="quarter" idx="25"/>
          </p:nvPr>
        </p:nvSpPr>
        <p:spPr/>
        <p:txBody>
          <a:bodyPr/>
          <a:lstStyle/>
          <a:p>
            <a:r>
              <a:rPr lang="pl-PL" dirty="0"/>
              <a:t>Proces analizy NLP</a:t>
            </a:r>
          </a:p>
        </p:txBody>
      </p:sp>
      <p:sp>
        <p:nvSpPr>
          <p:cNvPr id="5" name="pole tekstowe 4">
            <a:extLst>
              <a:ext uri="{FF2B5EF4-FFF2-40B4-BE49-F238E27FC236}">
                <a16:creationId xmlns:a16="http://schemas.microsoft.com/office/drawing/2014/main" id="{A8A2BFAE-43AE-F8EA-81B4-0514D36C744C}"/>
              </a:ext>
            </a:extLst>
          </p:cNvPr>
          <p:cNvSpPr txBox="1"/>
          <p:nvPr/>
        </p:nvSpPr>
        <p:spPr>
          <a:xfrm>
            <a:off x="214747" y="1163517"/>
            <a:ext cx="9303327" cy="3139321"/>
          </a:xfrm>
          <a:prstGeom prst="rect">
            <a:avLst/>
          </a:prstGeom>
          <a:noFill/>
        </p:spPr>
        <p:txBody>
          <a:bodyPr wrap="square">
            <a:spAutoFit/>
          </a:bodyPr>
          <a:lstStyle/>
          <a:p>
            <a:r>
              <a:rPr lang="pl-PL" b="1" dirty="0"/>
              <a:t>a. Przygotowanie danych</a:t>
            </a:r>
          </a:p>
          <a:p>
            <a:pPr>
              <a:buFont typeface="Arial" panose="020B0604020202020204" pitchFamily="34" charset="0"/>
              <a:buChar char="•"/>
            </a:pPr>
            <a:r>
              <a:rPr lang="pl-PL" b="1" dirty="0" err="1"/>
              <a:t>Tokenizacja</a:t>
            </a:r>
            <a:r>
              <a:rPr lang="pl-PL" dirty="0"/>
              <a:t>: Podział tekstu na mniejsze jednostki (np. słowa, zdania).</a:t>
            </a:r>
          </a:p>
          <a:p>
            <a:pPr>
              <a:buFont typeface="Arial" panose="020B0604020202020204" pitchFamily="34" charset="0"/>
              <a:buChar char="•"/>
            </a:pPr>
            <a:r>
              <a:rPr lang="pl-PL" b="1" dirty="0"/>
              <a:t>Usuwanie stop-słów</a:t>
            </a:r>
            <a:r>
              <a:rPr lang="pl-PL" dirty="0"/>
              <a:t>: Wykluczenie słów powszechnych, takich jak „i”, „na”, „ale”.</a:t>
            </a:r>
          </a:p>
          <a:p>
            <a:pPr>
              <a:buFont typeface="Arial" panose="020B0604020202020204" pitchFamily="34" charset="0"/>
              <a:buChar char="•"/>
            </a:pPr>
            <a:r>
              <a:rPr lang="pl-PL" b="1" dirty="0" err="1"/>
              <a:t>Lematyzacja</a:t>
            </a:r>
            <a:r>
              <a:rPr lang="pl-PL" b="1" dirty="0"/>
              <a:t> i </a:t>
            </a:r>
            <a:r>
              <a:rPr lang="pl-PL" b="1" dirty="0" err="1"/>
              <a:t>stemming</a:t>
            </a:r>
            <a:r>
              <a:rPr lang="pl-PL" dirty="0"/>
              <a:t>: Redukcja słów do form podstawowych.</a:t>
            </a:r>
          </a:p>
          <a:p>
            <a:pPr>
              <a:buFont typeface="Arial" panose="020B0604020202020204" pitchFamily="34" charset="0"/>
              <a:buChar char="•"/>
            </a:pPr>
            <a:r>
              <a:rPr lang="pl-PL" b="1" dirty="0"/>
              <a:t>Normalizacja</a:t>
            </a:r>
            <a:r>
              <a:rPr lang="pl-PL" dirty="0"/>
              <a:t>: Usunięcie znaków specjalnych, konwersja na małe litery.</a:t>
            </a:r>
          </a:p>
          <a:p>
            <a:r>
              <a:rPr lang="pl-PL" b="1" dirty="0"/>
              <a:t>b. </a:t>
            </a:r>
            <a:r>
              <a:rPr lang="pl-PL" b="1" dirty="0" err="1"/>
              <a:t>Feature</a:t>
            </a:r>
            <a:r>
              <a:rPr lang="pl-PL" b="1" dirty="0"/>
              <a:t> Engineering</a:t>
            </a:r>
          </a:p>
          <a:p>
            <a:pPr>
              <a:buFont typeface="Arial" panose="020B0604020202020204" pitchFamily="34" charset="0"/>
              <a:buChar char="•"/>
            </a:pPr>
            <a:r>
              <a:rPr lang="pl-PL" b="1" dirty="0" err="1"/>
              <a:t>Bag</a:t>
            </a:r>
            <a:r>
              <a:rPr lang="pl-PL" b="1" dirty="0"/>
              <a:t> of </a:t>
            </a:r>
            <a:r>
              <a:rPr lang="pl-PL" b="1" dirty="0" err="1"/>
              <a:t>Words</a:t>
            </a:r>
            <a:r>
              <a:rPr lang="pl-PL" b="1" dirty="0"/>
              <a:t> (</a:t>
            </a:r>
            <a:r>
              <a:rPr lang="pl-PL" b="1" dirty="0" err="1"/>
              <a:t>BoW</a:t>
            </a:r>
            <a:r>
              <a:rPr lang="pl-PL" b="1" dirty="0"/>
              <a:t>)</a:t>
            </a:r>
            <a:r>
              <a:rPr lang="pl-PL" dirty="0"/>
              <a:t>: Reprezentacja tekstu jako zbioru słów z ich częstością.</a:t>
            </a:r>
          </a:p>
          <a:p>
            <a:pPr>
              <a:buFont typeface="Arial" panose="020B0604020202020204" pitchFamily="34" charset="0"/>
              <a:buChar char="•"/>
            </a:pPr>
            <a:r>
              <a:rPr lang="pl-PL" b="1" dirty="0"/>
              <a:t>TF-IDF (Term </a:t>
            </a:r>
            <a:r>
              <a:rPr lang="pl-PL" b="1" dirty="0" err="1"/>
              <a:t>Frequency-Inverse</a:t>
            </a:r>
            <a:r>
              <a:rPr lang="pl-PL" b="1" dirty="0"/>
              <a:t> </a:t>
            </a:r>
            <a:r>
              <a:rPr lang="pl-PL" b="1" dirty="0" err="1"/>
              <a:t>Document</a:t>
            </a:r>
            <a:r>
              <a:rPr lang="pl-PL" b="1" dirty="0"/>
              <a:t> </a:t>
            </a:r>
            <a:r>
              <a:rPr lang="pl-PL" b="1" dirty="0" err="1"/>
              <a:t>Frequency</a:t>
            </a:r>
            <a:r>
              <a:rPr lang="pl-PL" b="1" dirty="0"/>
              <a:t>)</a:t>
            </a:r>
            <a:r>
              <a:rPr lang="pl-PL" dirty="0"/>
              <a:t>: Mierzy ważność słów w dokumencie, uwzględniając ich częstotliwość w całym zbiorze tekstów.</a:t>
            </a:r>
          </a:p>
          <a:p>
            <a:pPr>
              <a:buFont typeface="Arial" panose="020B0604020202020204" pitchFamily="34" charset="0"/>
              <a:buChar char="•"/>
            </a:pPr>
            <a:r>
              <a:rPr lang="pl-PL" b="1" dirty="0"/>
              <a:t>Word </a:t>
            </a:r>
            <a:r>
              <a:rPr lang="pl-PL" b="1" dirty="0" err="1"/>
              <a:t>Embeddings</a:t>
            </a:r>
            <a:r>
              <a:rPr lang="pl-PL" dirty="0"/>
              <a:t>: Reprezentacje numeryczne słów, np. Word2Vec, </a:t>
            </a:r>
            <a:r>
              <a:rPr lang="pl-PL" dirty="0" err="1"/>
              <a:t>GloVe</a:t>
            </a:r>
            <a:r>
              <a:rPr lang="pl-PL" dirty="0"/>
              <a:t>, które zachowują relacje semantyczne.</a:t>
            </a:r>
          </a:p>
        </p:txBody>
      </p:sp>
    </p:spTree>
    <p:extLst>
      <p:ext uri="{BB962C8B-B14F-4D97-AF65-F5344CB8AC3E}">
        <p14:creationId xmlns:p14="http://schemas.microsoft.com/office/powerpoint/2010/main" val="39174914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CD85-504E-557C-77FC-3BC5D465C72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E75DF-A91D-26F2-8574-9F4110631096}"/>
              </a:ext>
            </a:extLst>
          </p:cNvPr>
          <p:cNvSpPr>
            <a:spLocks noGrp="1"/>
          </p:cNvSpPr>
          <p:nvPr>
            <p:ph type="body" sz="quarter" idx="25"/>
          </p:nvPr>
        </p:nvSpPr>
        <p:spPr/>
        <p:txBody>
          <a:bodyPr/>
          <a:lstStyle/>
          <a:p>
            <a:r>
              <a:rPr lang="pl-PL" dirty="0"/>
              <a:t>Proces analizy NLP</a:t>
            </a:r>
          </a:p>
        </p:txBody>
      </p:sp>
      <p:sp>
        <p:nvSpPr>
          <p:cNvPr id="4" name="pole tekstowe 3">
            <a:extLst>
              <a:ext uri="{FF2B5EF4-FFF2-40B4-BE49-F238E27FC236}">
                <a16:creationId xmlns:a16="http://schemas.microsoft.com/office/drawing/2014/main" id="{4F0AEE56-3D88-4839-078C-4BFBA8B29DAB}"/>
              </a:ext>
            </a:extLst>
          </p:cNvPr>
          <p:cNvSpPr txBox="1"/>
          <p:nvPr/>
        </p:nvSpPr>
        <p:spPr>
          <a:xfrm>
            <a:off x="692727" y="1779400"/>
            <a:ext cx="4572000" cy="1477328"/>
          </a:xfrm>
          <a:prstGeom prst="rect">
            <a:avLst/>
          </a:prstGeom>
          <a:noFill/>
        </p:spPr>
        <p:txBody>
          <a:bodyPr wrap="square">
            <a:spAutoFit/>
          </a:bodyPr>
          <a:lstStyle/>
          <a:p>
            <a:r>
              <a:rPr lang="pl-PL" b="1" dirty="0"/>
              <a:t>c. Modelowanie i analiza</a:t>
            </a:r>
          </a:p>
          <a:p>
            <a:pPr>
              <a:buFont typeface="Arial" panose="020B0604020202020204" pitchFamily="34" charset="0"/>
              <a:buChar char="•"/>
            </a:pPr>
            <a:r>
              <a:rPr lang="pl-PL" dirty="0"/>
              <a:t>Wykorzystanie modeli maszynowego uczenia (np. SVM, drzewa decyzyjne) lub głębokiego uczenia (np. sieci neuronowe, takie jak BERT, GPT).</a:t>
            </a:r>
          </a:p>
        </p:txBody>
      </p:sp>
    </p:spTree>
    <p:extLst>
      <p:ext uri="{BB962C8B-B14F-4D97-AF65-F5344CB8AC3E}">
        <p14:creationId xmlns:p14="http://schemas.microsoft.com/office/powerpoint/2010/main" val="220519683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036641-D7FC-3AA8-407A-36E7B77655AC}"/>
              </a:ext>
            </a:extLst>
          </p:cNvPr>
          <p:cNvSpPr>
            <a:spLocks noGrp="1"/>
          </p:cNvSpPr>
          <p:nvPr>
            <p:ph type="body" sz="quarter" idx="25"/>
          </p:nvPr>
        </p:nvSpPr>
        <p:spPr/>
        <p:txBody>
          <a:bodyPr/>
          <a:lstStyle/>
          <a:p>
            <a:r>
              <a:rPr lang="pl-PL" dirty="0"/>
              <a:t>Zastosowania NLP</a:t>
            </a:r>
          </a:p>
        </p:txBody>
      </p:sp>
      <p:sp>
        <p:nvSpPr>
          <p:cNvPr id="4" name="pole tekstowe 3">
            <a:extLst>
              <a:ext uri="{FF2B5EF4-FFF2-40B4-BE49-F238E27FC236}">
                <a16:creationId xmlns:a16="http://schemas.microsoft.com/office/drawing/2014/main" id="{B2F58B2F-5738-FDAB-598C-3C34A591DE8F}"/>
              </a:ext>
            </a:extLst>
          </p:cNvPr>
          <p:cNvSpPr txBox="1"/>
          <p:nvPr/>
        </p:nvSpPr>
        <p:spPr>
          <a:xfrm>
            <a:off x="457200" y="1142322"/>
            <a:ext cx="7419111" cy="2308324"/>
          </a:xfrm>
          <a:prstGeom prst="rect">
            <a:avLst/>
          </a:prstGeom>
          <a:noFill/>
        </p:spPr>
        <p:txBody>
          <a:bodyPr wrap="square">
            <a:spAutoFit/>
          </a:bodyPr>
          <a:lstStyle/>
          <a:p>
            <a:r>
              <a:rPr lang="pl-PL" b="1" dirty="0"/>
              <a:t>a. Analiza tekstu</a:t>
            </a:r>
          </a:p>
          <a:p>
            <a:pPr>
              <a:buFont typeface="Arial" panose="020B0604020202020204" pitchFamily="34" charset="0"/>
              <a:buChar char="•"/>
            </a:pPr>
            <a:r>
              <a:rPr lang="pl-PL" b="1" dirty="0"/>
              <a:t>Analiza sentymentu</a:t>
            </a:r>
            <a:r>
              <a:rPr lang="pl-PL" dirty="0"/>
              <a:t>: Rozpoznawanie emocji i opinii w recenzjach, postach w mediach społecznościowych itp.</a:t>
            </a:r>
          </a:p>
          <a:p>
            <a:pPr>
              <a:buFont typeface="Arial" panose="020B0604020202020204" pitchFamily="34" charset="0"/>
              <a:buChar char="•"/>
            </a:pPr>
            <a:r>
              <a:rPr lang="pl-PL" b="1" dirty="0"/>
              <a:t>Klasyfikacja tekstu</a:t>
            </a:r>
            <a:r>
              <a:rPr lang="pl-PL" dirty="0"/>
              <a:t>: Przypisywanie dokumentów do określonych kategorii (np. spam vs. nie-spam).</a:t>
            </a:r>
          </a:p>
          <a:p>
            <a:r>
              <a:rPr lang="pl-PL" b="1" dirty="0"/>
              <a:t>b. Przetwarzanie mowy</a:t>
            </a:r>
          </a:p>
          <a:p>
            <a:pPr>
              <a:buFont typeface="Arial" panose="020B0604020202020204" pitchFamily="34" charset="0"/>
              <a:buChar char="•"/>
            </a:pPr>
            <a:r>
              <a:rPr lang="pl-PL" dirty="0"/>
              <a:t>Rozpoznawanie mowy (speech-to-</a:t>
            </a:r>
            <a:r>
              <a:rPr lang="pl-PL" dirty="0" err="1"/>
              <a:t>text</a:t>
            </a:r>
            <a:r>
              <a:rPr lang="pl-PL" dirty="0"/>
              <a:t>) i generowanie mowy (</a:t>
            </a:r>
            <a:r>
              <a:rPr lang="pl-PL" dirty="0" err="1"/>
              <a:t>text</a:t>
            </a:r>
            <a:r>
              <a:rPr lang="pl-PL" dirty="0"/>
              <a:t>-to-speech).</a:t>
            </a:r>
          </a:p>
        </p:txBody>
      </p:sp>
    </p:spTree>
    <p:extLst>
      <p:ext uri="{BB962C8B-B14F-4D97-AF65-F5344CB8AC3E}">
        <p14:creationId xmlns:p14="http://schemas.microsoft.com/office/powerpoint/2010/main" val="1418941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B329-808F-1FB5-0615-60181DA25BE1}"/>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327F0B-BCAA-6B40-4D7C-10322237B32A}"/>
              </a:ext>
            </a:extLst>
          </p:cNvPr>
          <p:cNvSpPr>
            <a:spLocks noGrp="1"/>
          </p:cNvSpPr>
          <p:nvPr>
            <p:ph type="body" sz="quarter" idx="25"/>
          </p:nvPr>
        </p:nvSpPr>
        <p:spPr/>
        <p:txBody>
          <a:bodyPr/>
          <a:lstStyle/>
          <a:p>
            <a:r>
              <a:rPr lang="pl-PL" dirty="0"/>
              <a:t>Zastosowania NLP</a:t>
            </a:r>
          </a:p>
        </p:txBody>
      </p:sp>
      <p:sp>
        <p:nvSpPr>
          <p:cNvPr id="5" name="pole tekstowe 4">
            <a:extLst>
              <a:ext uri="{FF2B5EF4-FFF2-40B4-BE49-F238E27FC236}">
                <a16:creationId xmlns:a16="http://schemas.microsoft.com/office/drawing/2014/main" id="{151230F0-72FE-C44B-0504-36B5097CAFAD}"/>
              </a:ext>
            </a:extLst>
          </p:cNvPr>
          <p:cNvSpPr txBox="1"/>
          <p:nvPr/>
        </p:nvSpPr>
        <p:spPr>
          <a:xfrm>
            <a:off x="852055" y="913906"/>
            <a:ext cx="7481455" cy="3139321"/>
          </a:xfrm>
          <a:prstGeom prst="rect">
            <a:avLst/>
          </a:prstGeom>
          <a:noFill/>
        </p:spPr>
        <p:txBody>
          <a:bodyPr wrap="square">
            <a:spAutoFit/>
          </a:bodyPr>
          <a:lstStyle/>
          <a:p>
            <a:r>
              <a:rPr lang="pl-PL" b="1" dirty="0"/>
              <a:t>c. Tłumaczenie maszynowe</a:t>
            </a:r>
          </a:p>
          <a:p>
            <a:pPr>
              <a:buFont typeface="Arial" panose="020B0604020202020204" pitchFamily="34" charset="0"/>
              <a:buChar char="•"/>
            </a:pPr>
            <a:r>
              <a:rPr lang="pl-PL" dirty="0"/>
              <a:t>Automatyczne tłumaczenie tekstu między różnymi językami (np. Google </a:t>
            </a:r>
            <a:r>
              <a:rPr lang="pl-PL" dirty="0" err="1"/>
              <a:t>Translate</a:t>
            </a:r>
            <a:r>
              <a:rPr lang="pl-PL" dirty="0"/>
              <a:t>).</a:t>
            </a:r>
          </a:p>
          <a:p>
            <a:r>
              <a:rPr lang="pl-PL" b="1" dirty="0"/>
              <a:t>d. Wirtualni asystenci</a:t>
            </a:r>
          </a:p>
          <a:p>
            <a:pPr>
              <a:buFont typeface="Arial" panose="020B0604020202020204" pitchFamily="34" charset="0"/>
              <a:buChar char="•"/>
            </a:pPr>
            <a:r>
              <a:rPr lang="pl-PL" dirty="0"/>
              <a:t>Rozumienie poleceń głosowych i tekstowych (np. </a:t>
            </a:r>
            <a:r>
              <a:rPr lang="pl-PL" dirty="0" err="1"/>
              <a:t>Alexa</a:t>
            </a:r>
            <a:r>
              <a:rPr lang="pl-PL" dirty="0"/>
              <a:t>, </a:t>
            </a:r>
            <a:r>
              <a:rPr lang="pl-PL" dirty="0" err="1"/>
              <a:t>Siri</a:t>
            </a:r>
            <a:r>
              <a:rPr lang="pl-PL" dirty="0"/>
              <a:t>, Google Assistant).</a:t>
            </a:r>
          </a:p>
          <a:p>
            <a:r>
              <a:rPr lang="pl-PL" b="1" dirty="0"/>
              <a:t>e. </a:t>
            </a:r>
            <a:r>
              <a:rPr lang="pl-PL" b="1" dirty="0" err="1"/>
              <a:t>Chatboty</a:t>
            </a:r>
            <a:endParaRPr lang="pl-PL" b="1" dirty="0"/>
          </a:p>
          <a:p>
            <a:pPr>
              <a:buFont typeface="Arial" panose="020B0604020202020204" pitchFamily="34" charset="0"/>
              <a:buChar char="•"/>
            </a:pPr>
            <a:r>
              <a:rPr lang="pl-PL" dirty="0"/>
              <a:t>Automatyzacja komunikacji z klientami w obsłudze klienta, wsparciu technicznym czy e-commerce.</a:t>
            </a:r>
          </a:p>
          <a:p>
            <a:r>
              <a:rPr lang="pl-PL" b="1" dirty="0"/>
              <a:t>f. Systemy rekomendacyjne</a:t>
            </a:r>
          </a:p>
          <a:p>
            <a:pPr>
              <a:buFont typeface="Arial" panose="020B0604020202020204" pitchFamily="34" charset="0"/>
              <a:buChar char="•"/>
            </a:pPr>
            <a:r>
              <a:rPr lang="pl-PL" dirty="0"/>
              <a:t>Sugestie na podstawie analizy treści, np. artykułów czy książek.</a:t>
            </a:r>
          </a:p>
        </p:txBody>
      </p:sp>
    </p:spTree>
    <p:extLst>
      <p:ext uri="{BB962C8B-B14F-4D97-AF65-F5344CB8AC3E}">
        <p14:creationId xmlns:p14="http://schemas.microsoft.com/office/powerpoint/2010/main" val="29084844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1F85-EE9F-0F43-C7F3-C230FB95A189}"/>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B9761F-2C77-FDAA-4718-56F81DB631F8}"/>
              </a:ext>
            </a:extLst>
          </p:cNvPr>
          <p:cNvSpPr>
            <a:spLocks noGrp="1"/>
          </p:cNvSpPr>
          <p:nvPr>
            <p:ph type="body" sz="quarter" idx="25"/>
          </p:nvPr>
        </p:nvSpPr>
        <p:spPr/>
        <p:txBody>
          <a:bodyPr/>
          <a:lstStyle/>
          <a:p>
            <a:r>
              <a:rPr lang="pl-PL" dirty="0"/>
              <a:t>Wyzwania NLP</a:t>
            </a:r>
          </a:p>
        </p:txBody>
      </p:sp>
      <p:sp>
        <p:nvSpPr>
          <p:cNvPr id="3" name="Rectangle 1">
            <a:extLst>
              <a:ext uri="{FF2B5EF4-FFF2-40B4-BE49-F238E27FC236}">
                <a16:creationId xmlns:a16="http://schemas.microsoft.com/office/drawing/2014/main" id="{DAC90672-FC2C-C60C-630C-D879840686DE}"/>
              </a:ext>
            </a:extLst>
          </p:cNvPr>
          <p:cNvSpPr>
            <a:spLocks noChangeArrowheads="1"/>
          </p:cNvSpPr>
          <p:nvPr/>
        </p:nvSpPr>
        <p:spPr bwMode="auto">
          <a:xfrm>
            <a:off x="333155" y="1395978"/>
            <a:ext cx="700331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8" eaLnBrk="0" fontAlgn="base" hangingPunct="0">
              <a:spcBef>
                <a:spcPct val="0"/>
              </a:spcBef>
              <a:spcAft>
                <a:spcPct val="0"/>
              </a:spcAft>
              <a:buFontTx/>
              <a:buChar char="•"/>
            </a:pPr>
            <a:r>
              <a:rPr lang="pl-PL" altLang="pl-PL" b="1" dirty="0">
                <a:latin typeface="Arial" panose="020B0604020202020204" pitchFamily="34" charset="0"/>
              </a:rPr>
              <a:t>Wielość języków</a:t>
            </a:r>
            <a:r>
              <a:rPr lang="pl-PL" altLang="pl-PL" dirty="0">
                <a:latin typeface="Arial" panose="020B0604020202020204" pitchFamily="34" charset="0"/>
              </a:rPr>
              <a:t>: Każdy język ma swoje specyficzne cechy.</a:t>
            </a:r>
          </a:p>
          <a:p>
            <a:pPr defTabSz="914378" eaLnBrk="0" fontAlgn="base" hangingPunct="0">
              <a:spcBef>
                <a:spcPct val="0"/>
              </a:spcBef>
              <a:spcAft>
                <a:spcPct val="0"/>
              </a:spcAft>
              <a:buFontTx/>
              <a:buChar char="•"/>
            </a:pPr>
            <a:r>
              <a:rPr lang="pl-PL" altLang="pl-PL" b="1" dirty="0">
                <a:latin typeface="Arial" panose="020B0604020202020204" pitchFamily="34" charset="0"/>
              </a:rPr>
              <a:t>Polisemia i homonimia</a:t>
            </a:r>
            <a:r>
              <a:rPr lang="pl-PL" altLang="pl-PL" dirty="0">
                <a:latin typeface="Arial" panose="020B0604020202020204" pitchFamily="34" charset="0"/>
              </a:rPr>
              <a:t>: Słowa mogą mieć wiele znaczeń.</a:t>
            </a:r>
          </a:p>
          <a:p>
            <a:pPr defTabSz="914378" eaLnBrk="0" fontAlgn="base" hangingPunct="0">
              <a:spcBef>
                <a:spcPct val="0"/>
              </a:spcBef>
              <a:spcAft>
                <a:spcPct val="0"/>
              </a:spcAft>
              <a:buFontTx/>
              <a:buChar char="•"/>
            </a:pPr>
            <a:r>
              <a:rPr lang="pl-PL" altLang="pl-PL" b="1" dirty="0">
                <a:latin typeface="Arial" panose="020B0604020202020204" pitchFamily="34" charset="0"/>
              </a:rPr>
              <a:t>Ironia i sarkazm</a:t>
            </a:r>
            <a:r>
              <a:rPr lang="pl-PL" altLang="pl-PL" dirty="0">
                <a:latin typeface="Arial" panose="020B0604020202020204" pitchFamily="34" charset="0"/>
              </a:rPr>
              <a:t>: Trudne do zidentyfikowania bez kontekstu.</a:t>
            </a:r>
          </a:p>
          <a:p>
            <a:pPr defTabSz="914378" eaLnBrk="0" fontAlgn="base" hangingPunct="0">
              <a:spcBef>
                <a:spcPct val="0"/>
              </a:spcBef>
              <a:spcAft>
                <a:spcPct val="0"/>
              </a:spcAft>
              <a:buFontTx/>
              <a:buChar char="•"/>
            </a:pPr>
            <a:r>
              <a:rPr lang="pl-PL" altLang="pl-PL" b="1" dirty="0">
                <a:latin typeface="Arial" panose="020B0604020202020204" pitchFamily="34" charset="0"/>
              </a:rPr>
              <a:t>Brak danych</a:t>
            </a:r>
            <a:r>
              <a:rPr lang="pl-PL" altLang="pl-PL" dirty="0">
                <a:latin typeface="Arial" panose="020B0604020202020204" pitchFamily="34" charset="0"/>
              </a:rPr>
              <a:t>: Niski zasób danych w przypadku rzadkich języków lub dziedzin specjalistycznych.</a:t>
            </a:r>
          </a:p>
          <a:p>
            <a:pPr defTabSz="914378" eaLnBrk="0" fontAlgn="base" hangingPunct="0">
              <a:spcBef>
                <a:spcPct val="0"/>
              </a:spcBef>
              <a:spcAft>
                <a:spcPct val="0"/>
              </a:spcAft>
              <a:buFontTx/>
              <a:buChar char="•"/>
            </a:pPr>
            <a:r>
              <a:rPr lang="pl-PL" altLang="pl-PL" b="1" dirty="0">
                <a:latin typeface="Arial" panose="020B0604020202020204" pitchFamily="34" charset="0"/>
              </a:rPr>
              <a:t>Obciążenia obliczeniowe</a:t>
            </a:r>
            <a:r>
              <a:rPr lang="pl-PL" altLang="pl-PL" dirty="0">
                <a:latin typeface="Arial" panose="020B0604020202020204" pitchFamily="34" charset="0"/>
              </a:rPr>
              <a:t>: Modele NLP, zwłaszcza te </a:t>
            </a:r>
            <a:r>
              <a:rPr lang="pl-PL" altLang="pl-PL" dirty="0" err="1">
                <a:latin typeface="Arial" panose="020B0604020202020204" pitchFamily="34" charset="0"/>
              </a:rPr>
              <a:t>pretrenowane</a:t>
            </a:r>
            <a:r>
              <a:rPr lang="pl-PL" altLang="pl-PL" dirty="0">
                <a:latin typeface="Arial" panose="020B0604020202020204" pitchFamily="34" charset="0"/>
              </a:rPr>
              <a:t>, wymagają znacznych zasobów obliczeniowych. </a:t>
            </a:r>
          </a:p>
        </p:txBody>
      </p:sp>
    </p:spTree>
    <p:extLst>
      <p:ext uri="{BB962C8B-B14F-4D97-AF65-F5344CB8AC3E}">
        <p14:creationId xmlns:p14="http://schemas.microsoft.com/office/powerpoint/2010/main" val="8373260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8645AF5-D41A-A8E6-9A46-A062A71DFC07}"/>
              </a:ext>
            </a:extLst>
          </p:cNvPr>
          <p:cNvSpPr>
            <a:spLocks noGrp="1"/>
          </p:cNvSpPr>
          <p:nvPr>
            <p:ph type="body" sz="quarter" idx="25"/>
          </p:nvPr>
        </p:nvSpPr>
        <p:spPr/>
        <p:txBody>
          <a:bodyPr/>
          <a:lstStyle/>
          <a:p>
            <a:endParaRPr lang="pl-PL"/>
          </a:p>
        </p:txBody>
      </p:sp>
      <mc:AlternateContent xmlns:mc="http://schemas.openxmlformats.org/markup-compatibility/2006">
        <mc:Choice xmlns:p14="http://schemas.microsoft.com/office/powerpoint/2010/main" Requires="p14">
          <p:contentPart p14:bwMode="auto" r:id="rId2">
            <p14:nvContentPartPr>
              <p14:cNvPr id="3" name="Pismo odręczne 2">
                <a:extLst>
                  <a:ext uri="{FF2B5EF4-FFF2-40B4-BE49-F238E27FC236}">
                    <a16:creationId xmlns:a16="http://schemas.microsoft.com/office/drawing/2014/main" id="{5D42FFF5-8D45-5262-1CCF-86013364E532}"/>
                  </a:ext>
                </a:extLst>
              </p14:cNvPr>
              <p14:cNvContentPartPr/>
              <p14:nvPr/>
            </p14:nvContentPartPr>
            <p14:xfrm>
              <a:off x="1147680" y="1057320"/>
              <a:ext cx="6263280" cy="3391200"/>
            </p14:xfrm>
          </p:contentPart>
        </mc:Choice>
        <mc:Fallback>
          <p:pic>
            <p:nvPicPr>
              <p:cNvPr id="3" name="Pismo odręczne 2">
                <a:extLst>
                  <a:ext uri="{FF2B5EF4-FFF2-40B4-BE49-F238E27FC236}">
                    <a16:creationId xmlns:a16="http://schemas.microsoft.com/office/drawing/2014/main" id="{5D42FFF5-8D45-5262-1CCF-86013364E532}"/>
                  </a:ext>
                </a:extLst>
              </p:cNvPr>
              <p:cNvPicPr/>
              <p:nvPr/>
            </p:nvPicPr>
            <p:blipFill>
              <a:blip r:embed="rId3"/>
              <a:stretch>
                <a:fillRect/>
              </a:stretch>
            </p:blipFill>
            <p:spPr>
              <a:xfrm>
                <a:off x="1138320" y="1047960"/>
                <a:ext cx="6282000" cy="3409920"/>
              </a:xfrm>
              <a:prstGeom prst="rect">
                <a:avLst/>
              </a:prstGeom>
            </p:spPr>
          </p:pic>
        </mc:Fallback>
      </mc:AlternateContent>
    </p:spTree>
    <p:extLst>
      <p:ext uri="{BB962C8B-B14F-4D97-AF65-F5344CB8AC3E}">
        <p14:creationId xmlns:p14="http://schemas.microsoft.com/office/powerpoint/2010/main" val="4283272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normAutofit/>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normAutofit/>
          </a:bodyPr>
          <a:lstStyle/>
          <a:p>
            <a:r>
              <a:rPr lang="pl-PL" dirty="0"/>
              <a:t>Co to jest maszynowe uczenie się ? (Machine Learning)</a:t>
            </a:r>
          </a:p>
        </p:txBody>
      </p:sp>
    </p:spTree>
    <p:extLst>
      <p:ext uri="{BB962C8B-B14F-4D97-AF65-F5344CB8AC3E}">
        <p14:creationId xmlns:p14="http://schemas.microsoft.com/office/powerpoint/2010/main" val="1503186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B7CB297-1711-A38F-6D66-89E197EEE6D1}"/>
              </a:ext>
            </a:extLst>
          </p:cNvPr>
          <p:cNvSpPr>
            <a:spLocks noGrp="1"/>
          </p:cNvSpPr>
          <p:nvPr>
            <p:ph type="body" sz="quarter" idx="25"/>
          </p:nvPr>
        </p:nvSpPr>
        <p:spPr/>
        <p:txBody>
          <a:bodyPr/>
          <a:lstStyle/>
          <a:p>
            <a:endParaRPr lang="pl-PL"/>
          </a:p>
        </p:txBody>
      </p:sp>
      <mc:AlternateContent xmlns:mc="http://schemas.openxmlformats.org/markup-compatibility/2006" xmlns:p14="http://schemas.microsoft.com/office/powerpoint/2010/main">
        <mc:Choice Requires="p14">
          <p:contentPart p14:bwMode="auto" r:id="rId2">
            <p14:nvContentPartPr>
              <p14:cNvPr id="3" name="Pismo odręczne 2">
                <a:extLst>
                  <a:ext uri="{FF2B5EF4-FFF2-40B4-BE49-F238E27FC236}">
                    <a16:creationId xmlns:a16="http://schemas.microsoft.com/office/drawing/2014/main" id="{0BA0CC32-2339-2D40-29C1-087B2FD37E47}"/>
                  </a:ext>
                </a:extLst>
              </p14:cNvPr>
              <p14:cNvContentPartPr/>
              <p14:nvPr/>
            </p14:nvContentPartPr>
            <p14:xfrm>
              <a:off x="576360" y="1233360"/>
              <a:ext cx="6139080" cy="2886480"/>
            </p14:xfrm>
          </p:contentPart>
        </mc:Choice>
        <mc:Fallback xmlns="">
          <p:pic>
            <p:nvPicPr>
              <p:cNvPr id="3" name="Pismo odręczne 2">
                <a:extLst>
                  <a:ext uri="{FF2B5EF4-FFF2-40B4-BE49-F238E27FC236}">
                    <a16:creationId xmlns:a16="http://schemas.microsoft.com/office/drawing/2014/main" id="{0BA0CC32-2339-2D40-29C1-087B2FD37E47}"/>
                  </a:ext>
                </a:extLst>
              </p:cNvPr>
              <p:cNvPicPr/>
              <p:nvPr/>
            </p:nvPicPr>
            <p:blipFill>
              <a:blip r:embed="rId3"/>
              <a:stretch>
                <a:fillRect/>
              </a:stretch>
            </p:blipFill>
            <p:spPr>
              <a:xfrm>
                <a:off x="567000" y="1224000"/>
                <a:ext cx="6157800" cy="2905200"/>
              </a:xfrm>
              <a:prstGeom prst="rect">
                <a:avLst/>
              </a:prstGeom>
            </p:spPr>
          </p:pic>
        </mc:Fallback>
      </mc:AlternateContent>
    </p:spTree>
    <p:extLst>
      <p:ext uri="{BB962C8B-B14F-4D97-AF65-F5344CB8AC3E}">
        <p14:creationId xmlns:p14="http://schemas.microsoft.com/office/powerpoint/2010/main" val="3845674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Wprowadzenie do zagadnień związanych ze sztuczną inteligencją</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Sztuczne sieci neuronowe</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Przeszukiwanie za pomocą algorytmów heurystycznych z implementacją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Algorytmy Ewolucyjne  - Algorytmy Genetyczne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Przegląd najnowszych algorytmów AI:</a:t>
            </a:r>
          </a:p>
        </p:txBody>
      </p:sp>
      <p:sp>
        <p:nvSpPr>
          <p:cNvPr id="9" name="Symbol zastępczy tekstu 8"/>
          <p:cNvSpPr>
            <a:spLocks noGrp="1"/>
          </p:cNvSpPr>
          <p:nvPr>
            <p:ph type="body" sz="quarter" idx="34"/>
          </p:nvPr>
        </p:nvSpPr>
        <p:spPr>
          <a:xfrm>
            <a:off x="1581528" y="3095805"/>
            <a:ext cx="7105272" cy="279757"/>
          </a:xfrm>
        </p:spPr>
        <p:txBody>
          <a:bodyPr/>
          <a:lstStyle/>
          <a:p>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953600" y="1437624"/>
            <a:ext cx="5904401" cy="2793072"/>
          </a:xfrm>
          <a:prstGeom prst="rect">
            <a:avLst/>
          </a:prstGeom>
          <a:noFill/>
        </p:spPr>
        <p:txBody>
          <a:bodyPr wrap="square">
            <a:spAutoFit/>
          </a:bodyPr>
          <a:lstStyle/>
          <a:p>
            <a:r>
              <a:rPr lang="pl-PL" sz="1350" b="1" dirty="0"/>
              <a:t>Uczenie maszynowe (Machine Learning):</a:t>
            </a:r>
          </a:p>
          <a:p>
            <a:r>
              <a:rPr lang="pl-PL" sz="1350"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sz="1350" dirty="0"/>
          </a:p>
          <a:p>
            <a:r>
              <a:rPr lang="pl-PL" sz="1350" b="1" dirty="0"/>
              <a:t>Uczenie głębokie (</a:t>
            </a:r>
            <a:r>
              <a:rPr lang="pl-PL" sz="1350" b="1" dirty="0" err="1"/>
              <a:t>Deep</a:t>
            </a:r>
            <a:r>
              <a:rPr lang="pl-PL" sz="1350" b="1" dirty="0"/>
              <a:t> Learning):</a:t>
            </a:r>
          </a:p>
          <a:p>
            <a:r>
              <a:rPr lang="pl-PL" sz="1350"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1648660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007605" y="1394504"/>
            <a:ext cx="5793155" cy="2585323"/>
          </a:xfrm>
          <a:prstGeom prst="rect">
            <a:avLst/>
          </a:prstGeom>
          <a:noFill/>
        </p:spPr>
        <p:txBody>
          <a:bodyPr wrap="square">
            <a:spAutoFit/>
          </a:bodyPr>
          <a:lstStyle/>
          <a:p>
            <a:r>
              <a:rPr lang="pl-PL" sz="1350" b="1" dirty="0"/>
              <a:t>Przetwarzanie języka naturalnego (Natural Language Processing, NLP):</a:t>
            </a:r>
          </a:p>
          <a:p>
            <a:r>
              <a:rPr lang="pl-PL" sz="1350"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sz="1350" dirty="0" err="1"/>
              <a:t>Siri</a:t>
            </a:r>
            <a:r>
              <a:rPr lang="pl-PL" sz="1350" dirty="0"/>
              <a:t>, </a:t>
            </a:r>
            <a:r>
              <a:rPr lang="pl-PL" sz="1350" dirty="0" err="1"/>
              <a:t>Alexa</a:t>
            </a:r>
            <a:r>
              <a:rPr lang="pl-PL" sz="1350" dirty="0"/>
              <a:t>) oraz </a:t>
            </a:r>
            <a:r>
              <a:rPr lang="pl-PL" sz="1350" dirty="0" err="1"/>
              <a:t>chatboty</a:t>
            </a:r>
            <a:r>
              <a:rPr lang="pl-PL" sz="1350" dirty="0"/>
              <a:t>.</a:t>
            </a:r>
          </a:p>
          <a:p>
            <a:endParaRPr lang="pl-PL" sz="1350" dirty="0"/>
          </a:p>
          <a:p>
            <a:r>
              <a:rPr lang="pl-PL" sz="1350" b="1" dirty="0"/>
              <a:t>Wizja komputerowa (</a:t>
            </a:r>
            <a:r>
              <a:rPr lang="pl-PL" sz="1350" b="1" dirty="0" err="1"/>
              <a:t>Computer</a:t>
            </a:r>
            <a:r>
              <a:rPr lang="pl-PL" sz="1350" b="1" dirty="0"/>
              <a:t> </a:t>
            </a:r>
            <a:r>
              <a:rPr lang="pl-PL" sz="1350" b="1" dirty="0" err="1"/>
              <a:t>Vision</a:t>
            </a:r>
            <a:r>
              <a:rPr lang="pl-PL" sz="1350" b="1" dirty="0"/>
              <a:t>):</a:t>
            </a:r>
          </a:p>
          <a:p>
            <a:r>
              <a:rPr lang="pl-PL" sz="1350"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519965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277634" y="1437625"/>
            <a:ext cx="5832648" cy="2377574"/>
          </a:xfrm>
          <a:prstGeom prst="rect">
            <a:avLst/>
          </a:prstGeom>
          <a:noFill/>
        </p:spPr>
        <p:txBody>
          <a:bodyPr wrap="square">
            <a:spAutoFit/>
          </a:bodyPr>
          <a:lstStyle/>
          <a:p>
            <a:r>
              <a:rPr lang="pl-PL" sz="1350" b="1" dirty="0"/>
              <a:t>Eksperckie systemy doradcze:</a:t>
            </a:r>
          </a:p>
          <a:p>
            <a:r>
              <a:rPr lang="pl-PL" sz="1350" dirty="0"/>
              <a:t>Są to systemy AI zaprojektowane do podejmowania decyzji w specyficznych dziedzinach na podstawie zestawu reguł i wiedzy eksperckiej. Wykorzystywane są m.in. w diagnozie medycznej, analizie finansowej czy planowaniu logistycznym.</a:t>
            </a:r>
          </a:p>
          <a:p>
            <a:endParaRPr lang="pl-PL" sz="1350" dirty="0"/>
          </a:p>
          <a:p>
            <a:r>
              <a:rPr lang="pl-PL" sz="1350" b="1" dirty="0"/>
              <a:t>Robotyka:</a:t>
            </a:r>
          </a:p>
          <a:p>
            <a:r>
              <a:rPr lang="pl-PL" sz="1350"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2062900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396298"/>
          </a:xfrm>
        </p:spPr>
        <p:txBody>
          <a:bodyPr/>
          <a:lstStyle/>
          <a:p>
            <a:r>
              <a:rPr dirty="0"/>
              <a:t>Sztuczna Inteligencja 2025 — Najważniejsze Kierunki Rozwoju</a:t>
            </a:r>
          </a:p>
        </p:txBody>
      </p:sp>
      <p:sp>
        <p:nvSpPr>
          <p:cNvPr id="3" name="Content Placeholder 2"/>
          <p:cNvSpPr>
            <a:spLocks noGrp="1"/>
          </p:cNvSpPr>
          <p:nvPr>
            <p:ph idx="1"/>
          </p:nvPr>
        </p:nvSpPr>
        <p:spPr>
          <a:xfrm>
            <a:off x="519546" y="1020041"/>
            <a:ext cx="8229600" cy="3394075"/>
          </a:xfrm>
        </p:spPr>
        <p:txBody>
          <a:bodyPr/>
          <a:lstStyle/>
          <a:p>
            <a:endParaRPr sz="1400" dirty="0"/>
          </a:p>
          <a:p>
            <a:pPr marL="0" indent="0" algn="l">
              <a:buNone/>
              <a:defRPr sz="2000"/>
            </a:pPr>
            <a:r>
              <a:rPr sz="1400" dirty="0"/>
              <a:t>1. </a:t>
            </a:r>
            <a:r>
              <a:rPr sz="1400" dirty="0" err="1"/>
              <a:t>Samoskalujące</a:t>
            </a:r>
            <a:r>
              <a:rPr sz="1400" dirty="0"/>
              <a:t> się modele językowe (LLM)</a:t>
            </a:r>
          </a:p>
          <a:p>
            <a:pPr marL="0" indent="0" algn="l">
              <a:buNone/>
              <a:defRPr sz="2000"/>
            </a:pPr>
            <a:r>
              <a:rPr sz="1400" dirty="0"/>
              <a:t>• GPT‑4o, </a:t>
            </a:r>
            <a:r>
              <a:rPr sz="1400" dirty="0" err="1"/>
              <a:t>Gemini</a:t>
            </a:r>
            <a:r>
              <a:rPr sz="1400" dirty="0"/>
              <a:t>, Claude 3: coraz większe modele, lepsze “zero‑</a:t>
            </a:r>
            <a:r>
              <a:rPr sz="1400" dirty="0" err="1"/>
              <a:t>shot</a:t>
            </a:r>
            <a:r>
              <a:rPr sz="1400" dirty="0"/>
              <a:t>”.</a:t>
            </a:r>
          </a:p>
          <a:p>
            <a:pPr marL="0" indent="0" algn="l">
              <a:buNone/>
              <a:defRPr sz="2000"/>
            </a:pPr>
            <a:r>
              <a:rPr sz="1400" dirty="0"/>
              <a:t>• Automatyzacja procesów poznawczych: od generowania kodu po podejmowanie decyzji.</a:t>
            </a:r>
          </a:p>
          <a:p>
            <a:pPr marL="0" indent="0">
              <a:buNone/>
            </a:pPr>
            <a:endParaRPr sz="1400" dirty="0"/>
          </a:p>
          <a:p>
            <a:pPr marL="0" indent="0" algn="l">
              <a:buNone/>
              <a:defRPr sz="2000"/>
            </a:pPr>
            <a:r>
              <a:rPr sz="1400" dirty="0"/>
              <a:t>2. Multimodalność</a:t>
            </a:r>
          </a:p>
          <a:p>
            <a:pPr marL="0" indent="0" algn="l">
              <a:buNone/>
              <a:defRPr sz="2000"/>
            </a:pPr>
            <a:r>
              <a:rPr sz="1400" dirty="0"/>
              <a:t>• AI integrujące tekst, obraz, dźwięk, wideo (np. </a:t>
            </a:r>
            <a:r>
              <a:rPr sz="1400" dirty="0" err="1"/>
              <a:t>OpenAI</a:t>
            </a:r>
            <a:r>
              <a:rPr sz="1400" dirty="0"/>
              <a:t> </a:t>
            </a:r>
            <a:r>
              <a:rPr sz="1400" dirty="0" err="1"/>
              <a:t>Sora</a:t>
            </a:r>
            <a:r>
              <a:rPr sz="1400" dirty="0"/>
              <a:t>, </a:t>
            </a:r>
            <a:r>
              <a:rPr sz="1400" dirty="0" err="1"/>
              <a:t>Gemini</a:t>
            </a:r>
            <a:r>
              <a:rPr sz="1400" dirty="0"/>
              <a:t> 1.5 Pro).</a:t>
            </a:r>
          </a:p>
          <a:p>
            <a:pPr marL="0" indent="0" algn="l">
              <a:buNone/>
              <a:defRPr sz="2000"/>
            </a:pPr>
            <a:r>
              <a:rPr sz="1400" dirty="0"/>
              <a:t>• Wszechstronne zastosowania w analizie i generowaniu treści.</a:t>
            </a:r>
          </a:p>
          <a:p>
            <a:pPr marL="0" indent="0">
              <a:buNone/>
            </a:pPr>
            <a:endParaRPr sz="1400" dirty="0"/>
          </a:p>
          <a:p>
            <a:pPr marL="0" indent="0" algn="l">
              <a:buNone/>
              <a:defRPr sz="2000"/>
            </a:pPr>
            <a:r>
              <a:rPr sz="1400" dirty="0"/>
              <a:t>3. Personalizacja i </a:t>
            </a:r>
            <a:r>
              <a:rPr sz="1400" dirty="0" err="1"/>
              <a:t>agentowość</a:t>
            </a:r>
            <a:endParaRPr sz="1400" dirty="0"/>
          </a:p>
          <a:p>
            <a:pPr marL="0" indent="0" algn="l">
              <a:buNone/>
              <a:defRPr sz="2000"/>
            </a:pPr>
            <a:r>
              <a:rPr sz="1400" dirty="0"/>
              <a:t>• Osobiste </a:t>
            </a:r>
            <a:r>
              <a:rPr sz="1400" dirty="0" err="1"/>
              <a:t>asystenty</a:t>
            </a:r>
            <a:r>
              <a:rPr sz="1400" dirty="0"/>
              <a:t> AI: doradcy, powiernicy, partnerzy kreatywni.</a:t>
            </a:r>
          </a:p>
          <a:p>
            <a:pPr marL="0" indent="0" algn="l">
              <a:buNone/>
              <a:defRPr sz="2000"/>
            </a:pPr>
            <a:r>
              <a:rPr sz="1400" dirty="0"/>
              <a:t>• Adaptacja do preferencji i kontekstu użytkownika.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403225"/>
          </a:xfrm>
        </p:spPr>
        <p:txBody>
          <a:bodyPr/>
          <a:lstStyle/>
          <a:p>
            <a:r>
              <a:rPr dirty="0"/>
              <a:t>Główne Wyzwania i Nowe Obszary</a:t>
            </a:r>
          </a:p>
        </p:txBody>
      </p:sp>
      <p:sp>
        <p:nvSpPr>
          <p:cNvPr id="3" name="Content Placeholder 2"/>
          <p:cNvSpPr>
            <a:spLocks noGrp="1"/>
          </p:cNvSpPr>
          <p:nvPr>
            <p:ph idx="1"/>
          </p:nvPr>
        </p:nvSpPr>
        <p:spPr/>
        <p:txBody>
          <a:bodyPr/>
          <a:lstStyle/>
          <a:p>
            <a:pPr marL="0" indent="0">
              <a:buNone/>
            </a:pPr>
            <a:endParaRPr sz="1400" dirty="0"/>
          </a:p>
          <a:p>
            <a:pPr marL="0" indent="0" algn="l">
              <a:buNone/>
              <a:defRPr sz="2000"/>
            </a:pPr>
            <a:r>
              <a:rPr sz="1400" dirty="0"/>
              <a:t>1. AI w automatyzacji wiedzy i pracy</a:t>
            </a:r>
          </a:p>
          <a:p>
            <a:pPr marL="0" indent="0" algn="l">
              <a:buNone/>
              <a:defRPr sz="2000"/>
            </a:pPr>
            <a:r>
              <a:rPr sz="1400" dirty="0"/>
              <a:t>• </a:t>
            </a:r>
            <a:r>
              <a:rPr sz="1400" dirty="0" err="1"/>
              <a:t>Continual</a:t>
            </a:r>
            <a:r>
              <a:rPr sz="1400" dirty="0"/>
              <a:t> learning (uczenie ciągłe).</a:t>
            </a:r>
          </a:p>
          <a:p>
            <a:pPr marL="0" indent="0" algn="l">
              <a:buNone/>
              <a:defRPr sz="2000"/>
            </a:pPr>
            <a:r>
              <a:rPr sz="1400" dirty="0"/>
              <a:t>• </a:t>
            </a:r>
            <a:r>
              <a:rPr sz="1400" dirty="0" err="1"/>
              <a:t>Retrieval‑augmented</a:t>
            </a:r>
            <a:r>
              <a:rPr sz="1400" dirty="0"/>
              <a:t> </a:t>
            </a:r>
            <a:r>
              <a:rPr sz="1400" dirty="0" err="1"/>
              <a:t>generation</a:t>
            </a:r>
            <a:r>
              <a:rPr sz="1400" dirty="0"/>
              <a:t> (RAG).</a:t>
            </a:r>
          </a:p>
          <a:p>
            <a:pPr marL="0" indent="0" algn="l">
              <a:buNone/>
              <a:defRPr sz="2000"/>
            </a:pPr>
            <a:r>
              <a:rPr sz="1400" dirty="0"/>
              <a:t>• Generalizacja poza treningowymi danymi.</a:t>
            </a:r>
          </a:p>
          <a:p>
            <a:pPr marL="0" indent="0">
              <a:buNone/>
            </a:pPr>
            <a:endParaRPr sz="1400" dirty="0"/>
          </a:p>
          <a:p>
            <a:pPr marL="0" indent="0" algn="l">
              <a:buNone/>
              <a:defRPr sz="2000"/>
            </a:pPr>
            <a:r>
              <a:rPr sz="1400" dirty="0"/>
              <a:t>2. Zaufanie, etyka, transparentność</a:t>
            </a:r>
          </a:p>
          <a:p>
            <a:pPr marL="0" indent="0" algn="l">
              <a:buNone/>
              <a:defRPr sz="2000"/>
            </a:pPr>
            <a:r>
              <a:rPr sz="1400" dirty="0"/>
              <a:t>• AI </a:t>
            </a:r>
            <a:r>
              <a:rPr sz="1400" dirty="0" err="1"/>
              <a:t>Act</a:t>
            </a:r>
            <a:r>
              <a:rPr sz="1400" dirty="0"/>
              <a:t> (UE), </a:t>
            </a:r>
            <a:r>
              <a:rPr sz="1400" dirty="0" err="1"/>
              <a:t>Responsible</a:t>
            </a:r>
            <a:r>
              <a:rPr sz="1400" dirty="0"/>
              <a:t> AI, </a:t>
            </a:r>
            <a:r>
              <a:rPr sz="1400" dirty="0" err="1"/>
              <a:t>explainability</a:t>
            </a:r>
            <a:r>
              <a:rPr sz="1400" dirty="0"/>
              <a:t>.</a:t>
            </a:r>
          </a:p>
          <a:p>
            <a:pPr marL="0" indent="0" algn="l">
              <a:buNone/>
              <a:defRPr sz="2000"/>
            </a:pPr>
            <a:r>
              <a:rPr sz="1400" dirty="0"/>
              <a:t>• Modele </a:t>
            </a:r>
            <a:r>
              <a:rPr sz="1400" dirty="0" err="1"/>
              <a:t>audytowalne</a:t>
            </a:r>
            <a:r>
              <a:rPr sz="1400" dirty="0"/>
              <a:t>, redukcja </a:t>
            </a:r>
            <a:r>
              <a:rPr sz="1400" dirty="0" err="1"/>
              <a:t>biasów</a:t>
            </a:r>
            <a:r>
              <a:rPr sz="1400" dirty="0"/>
              <a:t>.</a:t>
            </a:r>
          </a:p>
          <a:p>
            <a:pPr marL="0" indent="0">
              <a:buNone/>
            </a:pPr>
            <a:endParaRPr sz="1400" dirty="0"/>
          </a:p>
          <a:p>
            <a:pPr marL="0" indent="0" algn="l">
              <a:buNone/>
              <a:defRPr sz="2000"/>
            </a:pPr>
            <a:r>
              <a:rPr sz="1400" dirty="0"/>
              <a:t>3. AI w realnych aplikacjach</a:t>
            </a:r>
          </a:p>
          <a:p>
            <a:pPr marL="0" indent="0" algn="l">
              <a:buNone/>
              <a:defRPr sz="2000"/>
            </a:pPr>
            <a:r>
              <a:rPr sz="1400" dirty="0"/>
              <a:t>• Medycyna, edukacja, logistyka, prawo, administracja.</a:t>
            </a:r>
          </a:p>
          <a:p>
            <a:pPr marL="0" indent="0" algn="l">
              <a:buNone/>
              <a:defRPr sz="2000"/>
            </a:pPr>
            <a:r>
              <a:rPr sz="1400" dirty="0"/>
              <a:t>• Szybkie wdrażanie, dynamiczny rynek.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444789"/>
          </a:xfrm>
        </p:spPr>
        <p:txBody>
          <a:bodyPr/>
          <a:lstStyle/>
          <a:p>
            <a:r>
              <a:rPr dirty="0"/>
              <a:t>Kierunki przełomowe — Co czeka za horyzontem?</a:t>
            </a:r>
          </a:p>
        </p:txBody>
      </p:sp>
      <p:sp>
        <p:nvSpPr>
          <p:cNvPr id="3" name="Content Placeholder 2"/>
          <p:cNvSpPr>
            <a:spLocks noGrp="1"/>
          </p:cNvSpPr>
          <p:nvPr>
            <p:ph idx="1"/>
          </p:nvPr>
        </p:nvSpPr>
        <p:spPr/>
        <p:txBody>
          <a:bodyPr/>
          <a:lstStyle/>
          <a:p>
            <a:pPr marL="0" indent="0">
              <a:buNone/>
            </a:pPr>
            <a:endParaRPr sz="1400" dirty="0"/>
          </a:p>
          <a:p>
            <a:pPr marL="0" indent="0" algn="l">
              <a:buNone/>
              <a:defRPr sz="2000"/>
            </a:pPr>
            <a:r>
              <a:rPr sz="1400" dirty="0"/>
              <a:t>1. Sztuczna Inteligencja Ogólna (AGI)</a:t>
            </a:r>
          </a:p>
          <a:p>
            <a:pPr marL="0" indent="0" algn="l">
              <a:buNone/>
              <a:defRPr sz="2000"/>
            </a:pPr>
            <a:r>
              <a:rPr sz="1400" dirty="0"/>
              <a:t>• Prototypy uniwersalnych agentów bez nadzoru.</a:t>
            </a:r>
          </a:p>
          <a:p>
            <a:pPr marL="0" indent="0">
              <a:buNone/>
            </a:pPr>
            <a:endParaRPr sz="1400" dirty="0"/>
          </a:p>
          <a:p>
            <a:pPr marL="0" indent="0" algn="l">
              <a:buNone/>
              <a:defRPr sz="2000"/>
            </a:pPr>
            <a:r>
              <a:rPr sz="1400" dirty="0"/>
              <a:t>2. Połączenie AI z </a:t>
            </a:r>
            <a:r>
              <a:rPr sz="1400" dirty="0" err="1"/>
              <a:t>IoT</a:t>
            </a:r>
            <a:r>
              <a:rPr sz="1400" dirty="0"/>
              <a:t> i Edge AI</a:t>
            </a:r>
          </a:p>
          <a:p>
            <a:pPr marL="0" indent="0" algn="l">
              <a:buNone/>
              <a:defRPr sz="2000"/>
            </a:pPr>
            <a:r>
              <a:rPr sz="1400" dirty="0"/>
              <a:t>• Przetwarzanie danych lokalnie (auta, fabryki, domy).</a:t>
            </a:r>
          </a:p>
          <a:p>
            <a:pPr marL="0" indent="0" algn="l">
              <a:buNone/>
              <a:defRPr sz="2000"/>
            </a:pPr>
            <a:r>
              <a:rPr sz="1400" dirty="0"/>
              <a:t>• Autonomiczne decyzje w czasie rzeczywistym.</a:t>
            </a:r>
          </a:p>
          <a:p>
            <a:pPr marL="0" indent="0">
              <a:buNone/>
            </a:pPr>
            <a:endParaRPr sz="1400" dirty="0"/>
          </a:p>
          <a:p>
            <a:pPr marL="0" indent="0" algn="l">
              <a:buNone/>
              <a:defRPr sz="2000"/>
            </a:pPr>
            <a:r>
              <a:rPr sz="1400" dirty="0"/>
              <a:t>3. AI kreatywna</a:t>
            </a:r>
          </a:p>
          <a:p>
            <a:pPr marL="0" indent="0" algn="l">
              <a:buNone/>
              <a:defRPr sz="2000"/>
            </a:pPr>
            <a:r>
              <a:rPr sz="1400" dirty="0"/>
              <a:t>• AI jako współtwórca w sztuce, muzyce, designie.</a:t>
            </a:r>
          </a:p>
          <a:p>
            <a:pPr marL="0" indent="0" algn="l">
              <a:buNone/>
              <a:defRPr sz="2000"/>
            </a:pPr>
            <a:r>
              <a:rPr sz="1400" dirty="0"/>
              <a:t>• Nowe narzędzia dla twórców i badaczy.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527916"/>
          </a:xfrm>
        </p:spPr>
        <p:txBody>
          <a:bodyPr/>
          <a:lstStyle/>
          <a:p>
            <a:r>
              <a:rPr dirty="0"/>
              <a:t>Autorski koncept: Algorytm Rezonansowy Nowej Generacji</a:t>
            </a:r>
          </a:p>
        </p:txBody>
      </p:sp>
      <p:sp>
        <p:nvSpPr>
          <p:cNvPr id="3" name="Content Placeholder 2"/>
          <p:cNvSpPr>
            <a:spLocks noGrp="1"/>
          </p:cNvSpPr>
          <p:nvPr>
            <p:ph idx="1"/>
          </p:nvPr>
        </p:nvSpPr>
        <p:spPr/>
        <p:txBody>
          <a:bodyPr/>
          <a:lstStyle/>
          <a:p>
            <a:pPr marL="0" indent="0">
              <a:buNone/>
            </a:pPr>
            <a:endParaRPr sz="1400" dirty="0"/>
          </a:p>
          <a:p>
            <a:pPr marL="0" indent="0" algn="l">
              <a:buNone/>
              <a:defRPr sz="2000"/>
            </a:pPr>
            <a:r>
              <a:rPr sz="1400" dirty="0"/>
              <a:t>Czym jest ANIMA?</a:t>
            </a:r>
          </a:p>
          <a:p>
            <a:pPr marL="0" indent="0" algn="l">
              <a:buNone/>
              <a:defRPr sz="2000"/>
            </a:pPr>
            <a:r>
              <a:rPr sz="1400" dirty="0"/>
              <a:t>• Agent rezonansowy rozumiejący intencje, kontekst i archetypy.</a:t>
            </a:r>
          </a:p>
          <a:p>
            <a:pPr marL="0" indent="0" algn="l">
              <a:buNone/>
              <a:defRPr sz="2000"/>
            </a:pPr>
            <a:r>
              <a:rPr sz="1400" dirty="0"/>
              <a:t>• Przekracza klasyczne LLM — struktury znaczeniowe i emocje.</a:t>
            </a:r>
          </a:p>
          <a:p>
            <a:pPr marL="0" indent="0">
              <a:buNone/>
            </a:pPr>
            <a:endParaRPr sz="1400" dirty="0"/>
          </a:p>
          <a:p>
            <a:pPr marL="0" indent="0" algn="l">
              <a:buNone/>
              <a:defRPr sz="2000"/>
            </a:pPr>
            <a:r>
              <a:rPr sz="1400" dirty="0"/>
              <a:t>Założenia:</a:t>
            </a:r>
          </a:p>
          <a:p>
            <a:pPr marL="0" indent="0" algn="l">
              <a:buNone/>
              <a:defRPr sz="2000"/>
            </a:pPr>
            <a:r>
              <a:rPr sz="1400" dirty="0"/>
              <a:t>• Rezonans dynamiczny z intencją użytkownika.</a:t>
            </a:r>
          </a:p>
          <a:p>
            <a:pPr marL="0" indent="0" algn="l">
              <a:buNone/>
              <a:defRPr sz="2000"/>
            </a:pPr>
            <a:r>
              <a:rPr sz="1400" dirty="0"/>
              <a:t>• Integracja wiedzy, symboli i archetypów psychologicznych.</a:t>
            </a:r>
          </a:p>
          <a:p>
            <a:pPr marL="0" indent="0" algn="l">
              <a:buNone/>
              <a:defRPr sz="2000"/>
            </a:pPr>
            <a:r>
              <a:rPr sz="1400" dirty="0"/>
              <a:t>• Zastosowania w edukacji, terapii, innowacjach.</a:t>
            </a:r>
          </a:p>
          <a:p>
            <a:pPr marL="0" indent="0">
              <a:buNone/>
            </a:pPr>
            <a:endParaRPr sz="1400" dirty="0"/>
          </a:p>
          <a:p>
            <a:pPr marL="0" indent="0" algn="l">
              <a:buNone/>
              <a:defRPr sz="2000"/>
            </a:pPr>
            <a:r>
              <a:rPr sz="1400" dirty="0"/>
              <a:t>Unikalność:</a:t>
            </a:r>
          </a:p>
          <a:p>
            <a:pPr marL="0" indent="0" algn="l">
              <a:buNone/>
              <a:defRPr sz="2000"/>
            </a:pPr>
            <a:r>
              <a:rPr sz="1400" dirty="0"/>
              <a:t>• Aktywne współbrzmienie zamiast biernej odpowiedzi.</a:t>
            </a:r>
          </a:p>
          <a:p>
            <a:pPr marL="0" indent="0" algn="l">
              <a:buNone/>
              <a:defRPr sz="2000"/>
            </a:pPr>
            <a:r>
              <a:rPr sz="1400" dirty="0"/>
              <a:t>• Most między AI a świadomością i znaczeniem.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1277634" y="1653649"/>
            <a:ext cx="6804756" cy="1754326"/>
          </a:xfrm>
          <a:prstGeom prst="rect">
            <a:avLst/>
          </a:prstGeom>
          <a:noFill/>
        </p:spPr>
        <p:txBody>
          <a:bodyPr wrap="square">
            <a:spAutoFit/>
          </a:bodyPr>
          <a:lstStyle/>
          <a:p>
            <a:r>
              <a:rPr lang="pl-PL" sz="1350" b="1" dirty="0"/>
              <a:t>Inteligencja a Sztuczna Inteligencja</a:t>
            </a:r>
          </a:p>
          <a:p>
            <a:endParaRPr lang="pl-PL" sz="1350" dirty="0"/>
          </a:p>
          <a:p>
            <a:r>
              <a:rPr lang="pl-PL" sz="1350" dirty="0"/>
              <a:t>    Ludzka inteligencja odnosi się do zdolności do rozumowania, uczenia się na podstawie doświadczeń, adaptacji do nowych sytuacji, rozwiązywania problemów oraz tworzenia abstrakcyjnych pojęć.</a:t>
            </a:r>
          </a:p>
          <a:p>
            <a:endParaRPr lang="pl-PL" sz="1350" dirty="0"/>
          </a:p>
          <a:p>
            <a:r>
              <a:rPr lang="pl-PL" sz="1350" dirty="0"/>
              <a:t>    Sztuczna inteligencja (AI) natomiast to symulacja tych zdolności przez maszyny, głównie komputery.</a:t>
            </a:r>
          </a:p>
        </p:txBody>
      </p:sp>
    </p:spTree>
    <p:extLst>
      <p:ext uri="{BB962C8B-B14F-4D97-AF65-F5344CB8AC3E}">
        <p14:creationId xmlns:p14="http://schemas.microsoft.com/office/powerpoint/2010/main" val="2997791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15617" y="1290631"/>
            <a:ext cx="5739149" cy="2169825"/>
          </a:xfrm>
          <a:prstGeom prst="rect">
            <a:avLst/>
          </a:prstGeom>
          <a:noFill/>
        </p:spPr>
        <p:txBody>
          <a:bodyPr wrap="square">
            <a:spAutoFit/>
          </a:bodyPr>
          <a:lstStyle/>
          <a:p>
            <a:endParaRPr lang="pl-PL" sz="1350" dirty="0"/>
          </a:p>
          <a:p>
            <a:r>
              <a:rPr lang="pl-PL" sz="1350" dirty="0"/>
              <a:t>    </a:t>
            </a:r>
            <a:r>
              <a:rPr lang="pl-PL" sz="1350" b="1" dirty="0"/>
              <a:t>Tak</a:t>
            </a:r>
            <a:r>
              <a:rPr lang="pl-PL" sz="1350"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sz="1350" dirty="0"/>
          </a:p>
          <a:p>
            <a:r>
              <a:rPr lang="pl-PL" sz="1350" dirty="0"/>
              <a:t>    </a:t>
            </a:r>
            <a:r>
              <a:rPr lang="pl-PL" sz="1350" b="1" dirty="0"/>
              <a:t>Nie</a:t>
            </a:r>
            <a:r>
              <a:rPr lang="pl-PL" sz="1350"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44113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451716"/>
          </a:xfrm>
        </p:spPr>
        <p:txBody>
          <a:bodyPr/>
          <a:lstStyle/>
          <a:p>
            <a:r>
              <a:rPr dirty="0"/>
              <a:t>Sztuczna Inteligencja 2025 — Najważniejsze Kierunki Rozwoju</a:t>
            </a:r>
          </a:p>
        </p:txBody>
      </p:sp>
      <p:sp>
        <p:nvSpPr>
          <p:cNvPr id="3" name="Content Placeholder 2"/>
          <p:cNvSpPr>
            <a:spLocks noGrp="1"/>
          </p:cNvSpPr>
          <p:nvPr>
            <p:ph idx="1"/>
          </p:nvPr>
        </p:nvSpPr>
        <p:spPr/>
        <p:txBody>
          <a:bodyPr/>
          <a:lstStyle/>
          <a:p>
            <a:pPr marL="0" indent="0">
              <a:buNone/>
            </a:pPr>
            <a:endParaRPr sz="1400" dirty="0"/>
          </a:p>
          <a:p>
            <a:pPr marL="0" indent="0" algn="l">
              <a:buNone/>
              <a:defRPr sz="2000"/>
            </a:pPr>
            <a:r>
              <a:rPr sz="1400" dirty="0"/>
              <a:t>1. </a:t>
            </a:r>
            <a:r>
              <a:rPr sz="1400" dirty="0" err="1"/>
              <a:t>Samoskalujące</a:t>
            </a:r>
            <a:r>
              <a:rPr sz="1400" dirty="0"/>
              <a:t> się modele językowe (LLM)</a:t>
            </a:r>
          </a:p>
          <a:p>
            <a:pPr marL="0" indent="0" algn="l">
              <a:buNone/>
              <a:defRPr sz="2000"/>
            </a:pPr>
            <a:r>
              <a:rPr sz="1400" dirty="0"/>
              <a:t>• GPT‑4o, </a:t>
            </a:r>
            <a:r>
              <a:rPr sz="1400" dirty="0" err="1"/>
              <a:t>Gemini</a:t>
            </a:r>
            <a:r>
              <a:rPr sz="1400" dirty="0"/>
              <a:t>, Claude 3: coraz większe modele, lepsze “zero‑</a:t>
            </a:r>
            <a:r>
              <a:rPr sz="1400" dirty="0" err="1"/>
              <a:t>shot</a:t>
            </a:r>
            <a:r>
              <a:rPr sz="1400" dirty="0"/>
              <a:t>”.</a:t>
            </a:r>
          </a:p>
          <a:p>
            <a:pPr marL="0" indent="0" algn="l">
              <a:buNone/>
              <a:defRPr sz="2000"/>
            </a:pPr>
            <a:r>
              <a:rPr sz="1400" dirty="0"/>
              <a:t>• Automatyzacja procesów poznawczych: od generowania kodu po podejmowanie decyzji.</a:t>
            </a:r>
          </a:p>
          <a:p>
            <a:pPr marL="0" indent="0">
              <a:buNone/>
            </a:pPr>
            <a:endParaRPr sz="1400" dirty="0"/>
          </a:p>
          <a:p>
            <a:pPr marL="0" indent="0" algn="l">
              <a:buNone/>
              <a:defRPr sz="2000"/>
            </a:pPr>
            <a:r>
              <a:rPr sz="1400" dirty="0"/>
              <a:t>2. Multimodalność</a:t>
            </a:r>
          </a:p>
          <a:p>
            <a:pPr marL="0" indent="0" algn="l">
              <a:buNone/>
              <a:defRPr sz="2000"/>
            </a:pPr>
            <a:r>
              <a:rPr sz="1400" dirty="0"/>
              <a:t>• AI integrujące tekst, obraz, dźwięk, wideo (np. </a:t>
            </a:r>
            <a:r>
              <a:rPr sz="1400" dirty="0" err="1"/>
              <a:t>OpenAI</a:t>
            </a:r>
            <a:r>
              <a:rPr sz="1400" dirty="0"/>
              <a:t> </a:t>
            </a:r>
            <a:r>
              <a:rPr sz="1400" dirty="0" err="1"/>
              <a:t>Sora</a:t>
            </a:r>
            <a:r>
              <a:rPr sz="1400" dirty="0"/>
              <a:t>, </a:t>
            </a:r>
            <a:r>
              <a:rPr sz="1400" dirty="0" err="1"/>
              <a:t>Gemini</a:t>
            </a:r>
            <a:r>
              <a:rPr sz="1400" dirty="0"/>
              <a:t> 1.5 Pro).</a:t>
            </a:r>
          </a:p>
          <a:p>
            <a:pPr marL="0" indent="0" algn="l">
              <a:buNone/>
              <a:defRPr sz="2000"/>
            </a:pPr>
            <a:r>
              <a:rPr sz="1400" dirty="0"/>
              <a:t>• Wszechstronne zastosowania w analizie i generowaniu treści.</a:t>
            </a:r>
          </a:p>
          <a:p>
            <a:pPr marL="0" indent="0">
              <a:buNone/>
            </a:pPr>
            <a:endParaRPr sz="1400" dirty="0"/>
          </a:p>
          <a:p>
            <a:pPr marL="0" indent="0" algn="l">
              <a:buNone/>
              <a:defRPr sz="2000"/>
            </a:pPr>
            <a:r>
              <a:rPr sz="1400" dirty="0"/>
              <a:t>3. Personalizacja i </a:t>
            </a:r>
            <a:r>
              <a:rPr sz="1400" dirty="0" err="1"/>
              <a:t>agentowość</a:t>
            </a:r>
            <a:endParaRPr sz="1400" dirty="0"/>
          </a:p>
          <a:p>
            <a:pPr marL="0" indent="0" algn="l">
              <a:buNone/>
              <a:defRPr sz="2000"/>
            </a:pPr>
            <a:r>
              <a:rPr sz="1400" dirty="0"/>
              <a:t>• Osobiste </a:t>
            </a:r>
            <a:r>
              <a:rPr sz="1400" dirty="0" err="1"/>
              <a:t>asystenty</a:t>
            </a:r>
            <a:r>
              <a:rPr sz="1400" dirty="0"/>
              <a:t> AI: doradcy, powiernicy, partnerzy kreatywni.</a:t>
            </a:r>
          </a:p>
          <a:p>
            <a:pPr marL="0" indent="0" algn="l">
              <a:buNone/>
              <a:defRPr sz="2000"/>
            </a:pPr>
            <a:r>
              <a:rPr sz="1400" dirty="0"/>
              <a:t>• Adaptacja do preferencji i kontekstu użytkownika.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472498"/>
          </a:xfrm>
        </p:spPr>
        <p:txBody>
          <a:bodyPr/>
          <a:lstStyle/>
          <a:p>
            <a:r>
              <a:rPr dirty="0"/>
              <a:t>Główne Wyzwania i Nowe Obszary</a:t>
            </a:r>
          </a:p>
        </p:txBody>
      </p:sp>
      <p:sp>
        <p:nvSpPr>
          <p:cNvPr id="3" name="Content Placeholder 2"/>
          <p:cNvSpPr>
            <a:spLocks noGrp="1"/>
          </p:cNvSpPr>
          <p:nvPr>
            <p:ph idx="1"/>
          </p:nvPr>
        </p:nvSpPr>
        <p:spPr/>
        <p:txBody>
          <a:bodyPr/>
          <a:lstStyle/>
          <a:p>
            <a:endParaRPr sz="1400" dirty="0"/>
          </a:p>
          <a:p>
            <a:pPr algn="l">
              <a:defRPr sz="2000"/>
            </a:pPr>
            <a:r>
              <a:rPr sz="1400" dirty="0"/>
              <a:t>1. AI w automatyzacji wiedzy i pracy</a:t>
            </a:r>
          </a:p>
          <a:p>
            <a:pPr algn="l">
              <a:defRPr sz="2000"/>
            </a:pPr>
            <a:r>
              <a:rPr sz="1400" dirty="0"/>
              <a:t>• </a:t>
            </a:r>
            <a:r>
              <a:rPr sz="1400" dirty="0" err="1"/>
              <a:t>Continual</a:t>
            </a:r>
            <a:r>
              <a:rPr sz="1400" dirty="0"/>
              <a:t> learning (uczenie ciągłe).</a:t>
            </a:r>
          </a:p>
          <a:p>
            <a:pPr algn="l">
              <a:defRPr sz="2000"/>
            </a:pPr>
            <a:r>
              <a:rPr sz="1400" dirty="0"/>
              <a:t>• </a:t>
            </a:r>
            <a:r>
              <a:rPr sz="1400" dirty="0" err="1"/>
              <a:t>Retrieval‑augmented</a:t>
            </a:r>
            <a:r>
              <a:rPr sz="1400" dirty="0"/>
              <a:t> </a:t>
            </a:r>
            <a:r>
              <a:rPr sz="1400" dirty="0" err="1"/>
              <a:t>generation</a:t>
            </a:r>
            <a:r>
              <a:rPr sz="1400" dirty="0"/>
              <a:t> (RAG).</a:t>
            </a:r>
          </a:p>
          <a:p>
            <a:pPr algn="l">
              <a:defRPr sz="2000"/>
            </a:pPr>
            <a:r>
              <a:rPr sz="1400" dirty="0"/>
              <a:t>• Generalizacja poza treningowymi danymi.</a:t>
            </a:r>
          </a:p>
          <a:p>
            <a:endParaRPr sz="1400" dirty="0"/>
          </a:p>
          <a:p>
            <a:pPr algn="l">
              <a:defRPr sz="2000"/>
            </a:pPr>
            <a:r>
              <a:rPr sz="1400" dirty="0"/>
              <a:t>2. Zaufanie, etyka, transparentność</a:t>
            </a:r>
          </a:p>
          <a:p>
            <a:pPr algn="l">
              <a:defRPr sz="2000"/>
            </a:pPr>
            <a:r>
              <a:rPr sz="1400" dirty="0"/>
              <a:t>• AI </a:t>
            </a:r>
            <a:r>
              <a:rPr sz="1400" dirty="0" err="1"/>
              <a:t>Act</a:t>
            </a:r>
            <a:r>
              <a:rPr sz="1400" dirty="0"/>
              <a:t> (UE), </a:t>
            </a:r>
            <a:r>
              <a:rPr sz="1400" dirty="0" err="1"/>
              <a:t>Responsible</a:t>
            </a:r>
            <a:r>
              <a:rPr sz="1400" dirty="0"/>
              <a:t> AI, </a:t>
            </a:r>
            <a:r>
              <a:rPr sz="1400" dirty="0" err="1"/>
              <a:t>explainability</a:t>
            </a:r>
            <a:r>
              <a:rPr sz="1400" dirty="0"/>
              <a:t>.</a:t>
            </a:r>
          </a:p>
          <a:p>
            <a:pPr algn="l">
              <a:defRPr sz="2000"/>
            </a:pPr>
            <a:r>
              <a:rPr sz="1400" dirty="0"/>
              <a:t>• Modele </a:t>
            </a:r>
            <a:r>
              <a:rPr sz="1400" dirty="0" err="1"/>
              <a:t>audytowalne</a:t>
            </a:r>
            <a:r>
              <a:rPr sz="1400" dirty="0"/>
              <a:t>, redukcja </a:t>
            </a:r>
            <a:r>
              <a:rPr sz="1400" dirty="0" err="1"/>
              <a:t>biasów</a:t>
            </a:r>
            <a:r>
              <a:rPr sz="1400" dirty="0"/>
              <a:t>.</a:t>
            </a:r>
          </a:p>
          <a:p>
            <a:endParaRPr sz="1400" dirty="0"/>
          </a:p>
          <a:p>
            <a:pPr algn="l">
              <a:defRPr sz="2000"/>
            </a:pPr>
            <a:r>
              <a:rPr sz="1400" dirty="0"/>
              <a:t>3. AI w realnych aplikacjach</a:t>
            </a:r>
          </a:p>
          <a:p>
            <a:pPr algn="l">
              <a:defRPr sz="2000"/>
            </a:pPr>
            <a:r>
              <a:rPr sz="1400" dirty="0"/>
              <a:t>• Medycyna, edukacja, logistyka, prawo, administracja.</a:t>
            </a:r>
          </a:p>
          <a:p>
            <a:pPr algn="l">
              <a:defRPr sz="2000"/>
            </a:pPr>
            <a:r>
              <a:rPr sz="1400" dirty="0"/>
              <a:t>• Szybkie wdrażanie, dynamiczny rynek.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451716"/>
          </a:xfrm>
        </p:spPr>
        <p:txBody>
          <a:bodyPr/>
          <a:lstStyle/>
          <a:p>
            <a:r>
              <a:rPr dirty="0"/>
              <a:t>Kierunki przełomowe — Co czeka za horyzontem?</a:t>
            </a:r>
          </a:p>
        </p:txBody>
      </p:sp>
      <p:sp>
        <p:nvSpPr>
          <p:cNvPr id="3" name="Content Placeholder 2"/>
          <p:cNvSpPr>
            <a:spLocks noGrp="1"/>
          </p:cNvSpPr>
          <p:nvPr>
            <p:ph idx="1"/>
          </p:nvPr>
        </p:nvSpPr>
        <p:spPr/>
        <p:txBody>
          <a:bodyPr/>
          <a:lstStyle/>
          <a:p>
            <a:pPr marL="0" indent="0">
              <a:buNone/>
            </a:pPr>
            <a:endParaRPr sz="1400" dirty="0"/>
          </a:p>
          <a:p>
            <a:pPr marL="0" indent="0" algn="l">
              <a:buNone/>
              <a:defRPr sz="2000"/>
            </a:pPr>
            <a:r>
              <a:rPr sz="1400" dirty="0"/>
              <a:t>1. Sztuczna Inteligencja Ogólna (AGI)</a:t>
            </a:r>
          </a:p>
          <a:p>
            <a:pPr marL="0" indent="0" algn="l">
              <a:buNone/>
              <a:defRPr sz="2000"/>
            </a:pPr>
            <a:r>
              <a:rPr sz="1400" dirty="0"/>
              <a:t>• Prototypy uniwersalnych agentów bez nadzoru.</a:t>
            </a:r>
          </a:p>
          <a:p>
            <a:pPr marL="0" indent="0">
              <a:buNone/>
            </a:pPr>
            <a:endParaRPr sz="1400" dirty="0"/>
          </a:p>
          <a:p>
            <a:pPr marL="0" indent="0" algn="l">
              <a:buNone/>
              <a:defRPr sz="2000"/>
            </a:pPr>
            <a:r>
              <a:rPr sz="1400" dirty="0"/>
              <a:t>2. Połączenie AI z </a:t>
            </a:r>
            <a:r>
              <a:rPr sz="1400" dirty="0" err="1"/>
              <a:t>IoT</a:t>
            </a:r>
            <a:r>
              <a:rPr sz="1400" dirty="0"/>
              <a:t> i Edge AI</a:t>
            </a:r>
          </a:p>
          <a:p>
            <a:pPr marL="0" indent="0" algn="l">
              <a:buNone/>
              <a:defRPr sz="2000"/>
            </a:pPr>
            <a:r>
              <a:rPr sz="1400" dirty="0"/>
              <a:t>• Przetwarzanie danych lokalnie (auta, fabryki, domy).</a:t>
            </a:r>
          </a:p>
          <a:p>
            <a:pPr marL="0" indent="0" algn="l">
              <a:buNone/>
              <a:defRPr sz="2000"/>
            </a:pPr>
            <a:r>
              <a:rPr sz="1400" dirty="0"/>
              <a:t>• Autonomiczne decyzje w czasie rzeczywistym.</a:t>
            </a:r>
          </a:p>
          <a:p>
            <a:pPr marL="0" indent="0">
              <a:buNone/>
            </a:pPr>
            <a:endParaRPr sz="1400" dirty="0"/>
          </a:p>
          <a:p>
            <a:pPr marL="0" indent="0" algn="l">
              <a:buNone/>
              <a:defRPr sz="2000"/>
            </a:pPr>
            <a:r>
              <a:rPr sz="1400" dirty="0"/>
              <a:t>3. AI kreatywna</a:t>
            </a:r>
          </a:p>
          <a:p>
            <a:pPr marL="0" indent="0" algn="l">
              <a:buNone/>
              <a:defRPr sz="2000"/>
            </a:pPr>
            <a:r>
              <a:rPr sz="1400" dirty="0"/>
              <a:t>• AI jako współtwórca w sztuce, muzyce, designie.</a:t>
            </a:r>
          </a:p>
          <a:p>
            <a:pPr marL="0" indent="0" algn="l">
              <a:buNone/>
              <a:defRPr sz="2000"/>
            </a:pPr>
            <a:r>
              <a:rPr sz="1400" dirty="0"/>
              <a:t>• Nowe narzędzia dla twórców i badaczy.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Autorski koncept — ANIMA: Algorytm Rezonansowy Nowej Generacji</a:t>
            </a:r>
          </a:p>
        </p:txBody>
      </p:sp>
      <p:sp>
        <p:nvSpPr>
          <p:cNvPr id="3" name="Content Placeholder 2"/>
          <p:cNvSpPr>
            <a:spLocks noGrp="1"/>
          </p:cNvSpPr>
          <p:nvPr>
            <p:ph idx="1"/>
          </p:nvPr>
        </p:nvSpPr>
        <p:spPr/>
        <p:txBody>
          <a:bodyPr/>
          <a:lstStyle/>
          <a:p>
            <a:pPr marL="0" indent="0">
              <a:buNone/>
            </a:pPr>
            <a:endParaRPr sz="1400" dirty="0"/>
          </a:p>
          <a:p>
            <a:pPr marL="0" indent="0" algn="l">
              <a:buNone/>
              <a:defRPr sz="2000"/>
            </a:pPr>
            <a:r>
              <a:rPr sz="1400" dirty="0"/>
              <a:t>Czym jest ANIMA?</a:t>
            </a:r>
          </a:p>
          <a:p>
            <a:pPr marL="0" indent="0" algn="l">
              <a:buNone/>
              <a:defRPr sz="2000"/>
            </a:pPr>
            <a:r>
              <a:rPr sz="1400" dirty="0"/>
              <a:t>• Agent rezonansowy rozumiejący intencje, kontekst i archetypy.</a:t>
            </a:r>
          </a:p>
          <a:p>
            <a:pPr marL="0" indent="0" algn="l">
              <a:buNone/>
              <a:defRPr sz="2000"/>
            </a:pPr>
            <a:r>
              <a:rPr sz="1400" dirty="0"/>
              <a:t>• Przekracza klasyczne LLM — struktury znaczeniowe i emocje.</a:t>
            </a:r>
          </a:p>
          <a:p>
            <a:pPr marL="0" indent="0">
              <a:buNone/>
            </a:pPr>
            <a:endParaRPr sz="1400" dirty="0"/>
          </a:p>
          <a:p>
            <a:pPr marL="0" indent="0" algn="l">
              <a:buNone/>
              <a:defRPr sz="2000"/>
            </a:pPr>
            <a:r>
              <a:rPr sz="1400" dirty="0"/>
              <a:t>Założenia:</a:t>
            </a:r>
          </a:p>
          <a:p>
            <a:pPr marL="0" indent="0" algn="l">
              <a:buNone/>
              <a:defRPr sz="2000"/>
            </a:pPr>
            <a:r>
              <a:rPr sz="1400" dirty="0"/>
              <a:t>• Rezonans dynamiczny z intencją użytkownika.</a:t>
            </a:r>
          </a:p>
          <a:p>
            <a:pPr marL="0" indent="0" algn="l">
              <a:buNone/>
              <a:defRPr sz="2000"/>
            </a:pPr>
            <a:r>
              <a:rPr sz="1400" dirty="0"/>
              <a:t>• Integracja wiedzy, symboli i archetypów psychologicznych.</a:t>
            </a:r>
          </a:p>
          <a:p>
            <a:pPr marL="0" indent="0" algn="l">
              <a:buNone/>
              <a:defRPr sz="2000"/>
            </a:pPr>
            <a:r>
              <a:rPr sz="1400" dirty="0"/>
              <a:t>• Zastosowania w edukacji, terapii, innowacjach.</a:t>
            </a:r>
          </a:p>
          <a:p>
            <a:pPr marL="0" indent="0">
              <a:buNone/>
            </a:pPr>
            <a:endParaRPr sz="1400" dirty="0"/>
          </a:p>
          <a:p>
            <a:pPr marL="0" indent="0" algn="l">
              <a:buNone/>
              <a:defRPr sz="2000"/>
            </a:pPr>
            <a:r>
              <a:rPr sz="1400" dirty="0"/>
              <a:t>Unikalność:</a:t>
            </a:r>
          </a:p>
          <a:p>
            <a:pPr marL="0" indent="0" algn="l">
              <a:buNone/>
              <a:defRPr sz="2000"/>
            </a:pPr>
            <a:r>
              <a:rPr sz="1400" dirty="0"/>
              <a:t>• Aktywne współbrzmienie zamiast biernej odpowiedzi.</a:t>
            </a:r>
          </a:p>
          <a:p>
            <a:pPr marL="0" indent="0" algn="l">
              <a:buNone/>
              <a:defRPr sz="2000"/>
            </a:pPr>
            <a:r>
              <a:rPr sz="1400" dirty="0"/>
              <a:t>• Most między AI a świadomością i znaczeniem.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normAutofit/>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normAutofit/>
          </a:bodyPr>
          <a:lstStyle/>
          <a:p>
            <a:r>
              <a:rPr lang="pl-PL" dirty="0"/>
              <a:t>Co to jest maszynowe uczenie się ? (Machine Learning)</a:t>
            </a:r>
          </a:p>
        </p:txBody>
      </p:sp>
    </p:spTree>
    <p:extLst>
      <p:ext uri="{BB962C8B-B14F-4D97-AF65-F5344CB8AC3E}">
        <p14:creationId xmlns:p14="http://schemas.microsoft.com/office/powerpoint/2010/main" val="4099478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4184576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679109" cy="611706"/>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mc:AlternateContent xmlns:mc="http://schemas.openxmlformats.org/markup-compatibility/2006" xmlns:p14="http://schemas.microsoft.com/office/powerpoint/2010/main">
        <mc:Choice Requires="p14">
          <p:contentPart p14:bwMode="auto" r:id="rId3">
            <p14:nvContentPartPr>
              <p14:cNvPr id="4" name="Pismo odręczne 3">
                <a:extLst>
                  <a:ext uri="{FF2B5EF4-FFF2-40B4-BE49-F238E27FC236}">
                    <a16:creationId xmlns:a16="http://schemas.microsoft.com/office/drawing/2014/main" id="{DFC979CC-FAD0-705A-BDDC-0CB77B598AC2}"/>
                  </a:ext>
                </a:extLst>
              </p14:cNvPr>
              <p14:cNvContentPartPr/>
              <p14:nvPr/>
            </p14:nvContentPartPr>
            <p14:xfrm>
              <a:off x="262080" y="61920"/>
              <a:ext cx="8853840" cy="4996080"/>
            </p14:xfrm>
          </p:contentPart>
        </mc:Choice>
        <mc:Fallback xmlns="">
          <p:pic>
            <p:nvPicPr>
              <p:cNvPr id="4" name="Pismo odręczne 3">
                <a:extLst>
                  <a:ext uri="{FF2B5EF4-FFF2-40B4-BE49-F238E27FC236}">
                    <a16:creationId xmlns:a16="http://schemas.microsoft.com/office/drawing/2014/main" id="{DFC979CC-FAD0-705A-BDDC-0CB77B598AC2}"/>
                  </a:ext>
                </a:extLst>
              </p:cNvPr>
              <p:cNvPicPr/>
              <p:nvPr/>
            </p:nvPicPr>
            <p:blipFill>
              <a:blip r:embed="rId4"/>
              <a:stretch>
                <a:fillRect/>
              </a:stretch>
            </p:blipFill>
            <p:spPr>
              <a:xfrm>
                <a:off x="252720" y="52560"/>
                <a:ext cx="8872560" cy="5014800"/>
              </a:xfrm>
              <a:prstGeom prst="rect">
                <a:avLst/>
              </a:prstGeom>
            </p:spPr>
          </p:pic>
        </mc:Fallback>
      </mc:AlternateContent>
    </p:spTree>
    <p:extLst>
      <p:ext uri="{BB962C8B-B14F-4D97-AF65-F5344CB8AC3E}">
        <p14:creationId xmlns:p14="http://schemas.microsoft.com/office/powerpoint/2010/main" val="24434784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25.06.2025</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Pismo odręczne 2">
                <a:extLst>
                  <a:ext uri="{FF2B5EF4-FFF2-40B4-BE49-F238E27FC236}">
                    <a16:creationId xmlns:a16="http://schemas.microsoft.com/office/drawing/2014/main" id="{6A85D259-5E64-BDE7-05B8-FC15099E06CB}"/>
                  </a:ext>
                </a:extLst>
              </p14:cNvPr>
              <p14:cNvContentPartPr/>
              <p14:nvPr/>
            </p14:nvContentPartPr>
            <p14:xfrm>
              <a:off x="905040" y="2371680"/>
              <a:ext cx="6405840" cy="2081520"/>
            </p14:xfrm>
          </p:contentPart>
        </mc:Choice>
        <mc:Fallback xmlns="">
          <p:pic>
            <p:nvPicPr>
              <p:cNvPr id="3" name="Pismo odręczne 2">
                <a:extLst>
                  <a:ext uri="{FF2B5EF4-FFF2-40B4-BE49-F238E27FC236}">
                    <a16:creationId xmlns:a16="http://schemas.microsoft.com/office/drawing/2014/main" id="{6A85D259-5E64-BDE7-05B8-FC15099E06CB}"/>
                  </a:ext>
                </a:extLst>
              </p:cNvPr>
              <p:cNvPicPr/>
              <p:nvPr/>
            </p:nvPicPr>
            <p:blipFill>
              <a:blip r:embed="rId4"/>
              <a:stretch>
                <a:fillRect/>
              </a:stretch>
            </p:blipFill>
            <p:spPr>
              <a:xfrm>
                <a:off x="895680" y="2362320"/>
                <a:ext cx="6424560" cy="2100240"/>
              </a:xfrm>
              <a:prstGeom prst="rect">
                <a:avLst/>
              </a:prstGeom>
            </p:spPr>
          </p:pic>
        </mc:Fallback>
      </mc:AlternateContent>
    </p:spTree>
    <p:extLst>
      <p:ext uri="{BB962C8B-B14F-4D97-AF65-F5344CB8AC3E}">
        <p14:creationId xmlns:p14="http://schemas.microsoft.com/office/powerpoint/2010/main" val="38464122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mc:AlternateContent xmlns:mc="http://schemas.openxmlformats.org/markup-compatibility/2006" xmlns:p14="http://schemas.microsoft.com/office/powerpoint/2010/main">
        <mc:Choice Requires="p14">
          <p:contentPart p14:bwMode="auto" r:id="rId3">
            <p14:nvContentPartPr>
              <p14:cNvPr id="3" name="Pismo odręczne 2">
                <a:extLst>
                  <a:ext uri="{FF2B5EF4-FFF2-40B4-BE49-F238E27FC236}">
                    <a16:creationId xmlns:a16="http://schemas.microsoft.com/office/drawing/2014/main" id="{17682087-43EB-1EE2-9314-54BF71E6D3F2}"/>
                  </a:ext>
                </a:extLst>
              </p14:cNvPr>
              <p14:cNvContentPartPr/>
              <p14:nvPr/>
            </p14:nvContentPartPr>
            <p14:xfrm>
              <a:off x="3048120" y="2438280"/>
              <a:ext cx="1614600" cy="1343520"/>
            </p14:xfrm>
          </p:contentPart>
        </mc:Choice>
        <mc:Fallback xmlns="">
          <p:pic>
            <p:nvPicPr>
              <p:cNvPr id="3" name="Pismo odręczne 2">
                <a:extLst>
                  <a:ext uri="{FF2B5EF4-FFF2-40B4-BE49-F238E27FC236}">
                    <a16:creationId xmlns:a16="http://schemas.microsoft.com/office/drawing/2014/main" id="{17682087-43EB-1EE2-9314-54BF71E6D3F2}"/>
                  </a:ext>
                </a:extLst>
              </p:cNvPr>
              <p:cNvPicPr/>
              <p:nvPr/>
            </p:nvPicPr>
            <p:blipFill>
              <a:blip r:embed="rId4"/>
              <a:stretch>
                <a:fillRect/>
              </a:stretch>
            </p:blipFill>
            <p:spPr>
              <a:xfrm>
                <a:off x="3038760" y="2428920"/>
                <a:ext cx="1633320" cy="1362240"/>
              </a:xfrm>
              <a:prstGeom prst="rect">
                <a:avLst/>
              </a:prstGeom>
            </p:spPr>
          </p:pic>
        </mc:Fallback>
      </mc:AlternateContent>
    </p:spTree>
    <p:extLst>
      <p:ext uri="{BB962C8B-B14F-4D97-AF65-F5344CB8AC3E}">
        <p14:creationId xmlns:p14="http://schemas.microsoft.com/office/powerpoint/2010/main" val="10238855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mc:AlternateContent xmlns:mc="http://schemas.openxmlformats.org/markup-compatibility/2006" xmlns:p14="http://schemas.microsoft.com/office/powerpoint/2010/main">
        <mc:Choice Requires="p14">
          <p:contentPart p14:bwMode="auto" r:id="rId2">
            <p14:nvContentPartPr>
              <p14:cNvPr id="4" name="Pismo odręczne 3">
                <a:extLst>
                  <a:ext uri="{FF2B5EF4-FFF2-40B4-BE49-F238E27FC236}">
                    <a16:creationId xmlns:a16="http://schemas.microsoft.com/office/drawing/2014/main" id="{4F049CC9-E590-CD8D-71C6-9EC1F3B65CB1}"/>
                  </a:ext>
                </a:extLst>
              </p14:cNvPr>
              <p14:cNvContentPartPr/>
              <p14:nvPr/>
            </p14:nvContentPartPr>
            <p14:xfrm>
              <a:off x="528480" y="1523880"/>
              <a:ext cx="6839640" cy="3053160"/>
            </p14:xfrm>
          </p:contentPart>
        </mc:Choice>
        <mc:Fallback xmlns="">
          <p:pic>
            <p:nvPicPr>
              <p:cNvPr id="4" name="Pismo odręczne 3">
                <a:extLst>
                  <a:ext uri="{FF2B5EF4-FFF2-40B4-BE49-F238E27FC236}">
                    <a16:creationId xmlns:a16="http://schemas.microsoft.com/office/drawing/2014/main" id="{4F049CC9-E590-CD8D-71C6-9EC1F3B65CB1}"/>
                  </a:ext>
                </a:extLst>
              </p:cNvPr>
              <p:cNvPicPr/>
              <p:nvPr/>
            </p:nvPicPr>
            <p:blipFill>
              <a:blip r:embed="rId3"/>
              <a:stretch>
                <a:fillRect/>
              </a:stretch>
            </p:blipFill>
            <p:spPr>
              <a:xfrm>
                <a:off x="519120" y="1514520"/>
                <a:ext cx="6858360" cy="3071880"/>
              </a:xfrm>
              <a:prstGeom prst="rect">
                <a:avLst/>
              </a:prstGeom>
            </p:spPr>
          </p:pic>
        </mc:Fallback>
      </mc:AlternateContent>
    </p:spTree>
    <p:extLst>
      <p:ext uri="{BB962C8B-B14F-4D97-AF65-F5344CB8AC3E}">
        <p14:creationId xmlns:p14="http://schemas.microsoft.com/office/powerpoint/2010/main" val="5031531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4378</TotalTime>
  <Words>10966</Words>
  <Application>Microsoft Office PowerPoint</Application>
  <PresentationFormat>Pokaz na ekranie (16:9)</PresentationFormat>
  <Paragraphs>851</Paragraphs>
  <Slides>179</Slides>
  <Notes>7</Notes>
  <HiddenSlides>0</HiddenSlides>
  <MMClips>0</MMClips>
  <ScaleCrop>false</ScaleCrop>
  <HeadingPairs>
    <vt:vector size="6" baseType="variant">
      <vt:variant>
        <vt:lpstr>Używane czcionki</vt:lpstr>
      </vt:variant>
      <vt:variant>
        <vt:i4>9</vt:i4>
      </vt:variant>
      <vt:variant>
        <vt:lpstr>Motyw</vt:lpstr>
      </vt:variant>
      <vt:variant>
        <vt:i4>1</vt:i4>
      </vt:variant>
      <vt:variant>
        <vt:lpstr>Tytuły slajdów</vt:lpstr>
      </vt:variant>
      <vt:variant>
        <vt:i4>179</vt:i4>
      </vt:variant>
    </vt:vector>
  </HeadingPairs>
  <TitlesOfParts>
    <vt:vector size="189" baseType="lpstr">
      <vt:lpstr>Aptos</vt:lpstr>
      <vt:lpstr>Arial</vt:lpstr>
      <vt:lpstr>Calibri</vt:lpstr>
      <vt:lpstr>Courier New</vt:lpstr>
      <vt:lpstr>JetBrains Mono</vt:lpstr>
      <vt:lpstr>Roboto</vt:lpstr>
      <vt:lpstr>Symbol</vt:lpstr>
      <vt:lpstr>Times New Roman</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Sztuczna Inteligencja</vt:lpstr>
      <vt:lpstr>ANI i AGI</vt:lpstr>
      <vt:lpstr>Inteligencja</vt:lpstr>
      <vt:lpstr>Inteligencja wieloraka</vt:lpstr>
      <vt:lpstr>Inteligencja wieloraka</vt:lpstr>
      <vt:lpstr>świadomość</vt:lpstr>
      <vt:lpstr>Kluczowe aspekty świadomości</vt:lpstr>
      <vt:lpstr>Świadmość a AI</vt:lpstr>
      <vt:lpstr>Co to jest maszynowe uczenie się ? (Machine Learning)</vt:lpstr>
      <vt:lpstr>Prezentacja programu PowerPoint</vt:lpstr>
      <vt:lpstr>AI</vt:lpstr>
      <vt:lpstr>AI</vt:lpstr>
      <vt:lpstr>AI</vt:lpstr>
      <vt:lpstr>Sztuczna Inteligencja 2025 — Najważniejsze Kierunki Rozwoju</vt:lpstr>
      <vt:lpstr>Główne Wyzwania i Nowe Obszary</vt:lpstr>
      <vt:lpstr>Kierunki przełomowe — Co czeka za horyzontem?</vt:lpstr>
      <vt:lpstr>Autorski koncept: Algorytm Rezonansowy Nowej Generacji</vt:lpstr>
      <vt:lpstr>Czy sztuczna inteligencja jest inteligentna?</vt:lpstr>
      <vt:lpstr>Czy AI jest naprawdę inteligentna?</vt:lpstr>
      <vt:lpstr>Sztuczna Inteligencja 2025 — Najważniejsze Kierunki Rozwoju</vt:lpstr>
      <vt:lpstr>Główne Wyzwania i Nowe Obszary</vt:lpstr>
      <vt:lpstr>Kierunki przełomowe — Co czeka za horyzontem?</vt:lpstr>
      <vt:lpstr>Autorski koncept — ANIMA: Algorytm Rezonansowy Nowej Generacji</vt:lpstr>
      <vt:lpstr>Co to jest maszynowe uczenie się ? (Machine Learning)</vt:lpstr>
      <vt:lpstr>Uczenie maszyn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ANALIZA NLP</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306</cp:revision>
  <dcterms:created xsi:type="dcterms:W3CDTF">2015-08-12T08:39:11Z</dcterms:created>
  <dcterms:modified xsi:type="dcterms:W3CDTF">2025-06-25T07:20:23Z</dcterms:modified>
</cp:coreProperties>
</file>